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82" r:id="rId4"/>
    <p:sldId id="283" r:id="rId5"/>
    <p:sldId id="284" r:id="rId6"/>
    <p:sldId id="285" r:id="rId7"/>
    <p:sldId id="286" r:id="rId8"/>
    <p:sldId id="308" r:id="rId9"/>
    <p:sldId id="288" r:id="rId10"/>
    <p:sldId id="298" r:id="rId11"/>
    <p:sldId id="289" r:id="rId12"/>
    <p:sldId id="299" r:id="rId13"/>
    <p:sldId id="290" r:id="rId14"/>
    <p:sldId id="303" r:id="rId15"/>
    <p:sldId id="295" r:id="rId16"/>
    <p:sldId id="304" r:id="rId17"/>
    <p:sldId id="291" r:id="rId18"/>
    <p:sldId id="300" r:id="rId19"/>
    <p:sldId id="293" r:id="rId20"/>
    <p:sldId id="305" r:id="rId21"/>
    <p:sldId id="297" r:id="rId22"/>
    <p:sldId id="306" r:id="rId23"/>
    <p:sldId id="294" r:id="rId24"/>
    <p:sldId id="301" r:id="rId25"/>
    <p:sldId id="296" r:id="rId26"/>
    <p:sldId id="302" r:id="rId27"/>
    <p:sldId id="292" r:id="rId28"/>
    <p:sldId id="307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44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24" y="3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90D1-3C49-4212-B51D-66CAF86DD478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FF-23F4-488B-84BC-6D4665032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454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90D1-3C49-4212-B51D-66CAF86DD478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FF-23F4-488B-84BC-6D4665032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7030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90D1-3C49-4212-B51D-66CAF86DD478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FF-23F4-488B-84BC-6D4665032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089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90D1-3C49-4212-B51D-66CAF86DD478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FF-23F4-488B-84BC-6D4665032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9687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90D1-3C49-4212-B51D-66CAF86DD478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FF-23F4-488B-84BC-6D4665032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760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90D1-3C49-4212-B51D-66CAF86DD478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FF-23F4-488B-84BC-6D4665032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000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90D1-3C49-4212-B51D-66CAF86DD478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FF-23F4-488B-84BC-6D4665032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756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90D1-3C49-4212-B51D-66CAF86DD478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FF-23F4-488B-84BC-6D4665032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7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90D1-3C49-4212-B51D-66CAF86DD478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FF-23F4-488B-84BC-6D4665032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282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90D1-3C49-4212-B51D-66CAF86DD478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FF-23F4-488B-84BC-6D4665032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4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90D1-3C49-4212-B51D-66CAF86DD478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FF-23F4-488B-84BC-6D4665032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147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190D1-3C49-4212-B51D-66CAF86DD478}" type="datetimeFigureOut">
              <a:rPr lang="en-GB" smtClean="0"/>
              <a:t>08/12/2020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05DFF-23F4-488B-84BC-6D4665032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343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75F4D120-3921-42A8-A063-46B023CB0C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27F84336-1861-2F42-8923-6ED6470AFDD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86"/>
          <a:stretch/>
        </p:blipFill>
        <p:spPr>
          <a:xfrm>
            <a:off x="4476307" y="595421"/>
            <a:ext cx="7715693" cy="5658438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9D01B3E5-85F4-41A9-A504-D5E6268DE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729"/>
          <a:stretch>
            <a:fillRect/>
          </a:stretch>
        </p:blipFill>
        <p:spPr>
          <a:xfrm>
            <a:off x="3466214" y="550975"/>
            <a:ext cx="8725786" cy="5756049"/>
          </a:xfrm>
          <a:custGeom>
            <a:avLst/>
            <a:gdLst>
              <a:gd name="connsiteX0" fmla="*/ 0 w 8725786"/>
              <a:gd name="connsiteY0" fmla="*/ 0 h 5756049"/>
              <a:gd name="connsiteX1" fmla="*/ 8725786 w 8725786"/>
              <a:gd name="connsiteY1" fmla="*/ 0 h 5756049"/>
              <a:gd name="connsiteX2" fmla="*/ 8725786 w 8725786"/>
              <a:gd name="connsiteY2" fmla="*/ 5756049 h 5756049"/>
              <a:gd name="connsiteX3" fmla="*/ 0 w 8725786"/>
              <a:gd name="connsiteY3" fmla="*/ 5756049 h 5756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25786" h="5756049">
                <a:moveTo>
                  <a:pt x="0" y="0"/>
                </a:moveTo>
                <a:lnTo>
                  <a:pt x="8725786" y="0"/>
                </a:lnTo>
                <a:lnTo>
                  <a:pt x="8725786" y="5756049"/>
                </a:lnTo>
                <a:lnTo>
                  <a:pt x="0" y="5756049"/>
                </a:lnTo>
                <a:close/>
              </a:path>
            </a:pathLst>
          </a:cu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DCCC8AD2-5279-CE4C-A6C5-6BE86D52AE1F}"/>
              </a:ext>
            </a:extLst>
          </p:cNvPr>
          <p:cNvSpPr txBox="1">
            <a:spLocks/>
          </p:cNvSpPr>
          <p:nvPr/>
        </p:nvSpPr>
        <p:spPr>
          <a:xfrm>
            <a:off x="408878" y="1735230"/>
            <a:ext cx="5032917" cy="337882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n-GB" sz="6800" b="1" dirty="0">
                <a:solidFill>
                  <a:srgbClr val="17447E"/>
                </a:solidFill>
                <a:latin typeface="Gill Sans MT" panose="020B0502020104020203" pitchFamily="34" charset="0"/>
              </a:rPr>
              <a:t>Living Well</a:t>
            </a:r>
            <a:br>
              <a:rPr lang="en-GB" sz="4100" b="1" dirty="0">
                <a:solidFill>
                  <a:srgbClr val="17447E"/>
                </a:solidFill>
                <a:latin typeface="Gill Sans MT" panose="020B0502020104020203" pitchFamily="34" charset="0"/>
              </a:rPr>
            </a:br>
            <a:r>
              <a:rPr lang="en-GB" sz="6800" dirty="0">
                <a:solidFill>
                  <a:srgbClr val="17447E"/>
                </a:solidFill>
                <a:latin typeface="Gill Sans MT" panose="020B0502020104020203" pitchFamily="34" charset="0"/>
              </a:rPr>
              <a:t>Week 2</a:t>
            </a:r>
            <a:br>
              <a:rPr lang="en-GB" sz="4100" dirty="0">
                <a:solidFill>
                  <a:srgbClr val="17447E"/>
                </a:solidFill>
                <a:latin typeface="Gill Sans MT" panose="020B0502020104020203" pitchFamily="34" charset="0"/>
              </a:rPr>
            </a:br>
            <a:r>
              <a:rPr lang="en-GB" sz="4100" dirty="0">
                <a:solidFill>
                  <a:srgbClr val="17447E"/>
                </a:solidFill>
                <a:latin typeface="Gill Sans MT" panose="020B0502020104020203" pitchFamily="34" charset="0"/>
              </a:rPr>
              <a:t>Zoom In</a:t>
            </a:r>
            <a:br>
              <a:rPr lang="en-GB" sz="4100" dirty="0">
                <a:solidFill>
                  <a:srgbClr val="17447E"/>
                </a:solidFill>
                <a:latin typeface="Gill Sans MT" panose="020B0502020104020203" pitchFamily="34" charset="0"/>
              </a:rPr>
            </a:br>
            <a:r>
              <a:rPr lang="en-GB" sz="4100" dirty="0">
                <a:solidFill>
                  <a:srgbClr val="17447E"/>
                </a:solidFill>
                <a:latin typeface="Gill Sans MT" panose="020B0502020104020203" pitchFamily="34" charset="0"/>
              </a:rPr>
              <a:t>This or that?</a:t>
            </a:r>
            <a:endParaRPr lang="en-GB" sz="3400" dirty="0">
              <a:solidFill>
                <a:srgbClr val="17447E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9505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41E9A30-F975-FB41-B953-1AE56230F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4374" y="2898801"/>
            <a:ext cx="10383252" cy="106039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7200" dirty="0">
                <a:solidFill>
                  <a:srgbClr val="00B050"/>
                </a:solidFill>
                <a:latin typeface="Gill Sans MT" panose="020B0502020104020203" pitchFamily="34" charset="0"/>
              </a:rPr>
              <a:t>A good night’s sleep</a:t>
            </a:r>
          </a:p>
        </p:txBody>
      </p:sp>
    </p:spTree>
    <p:extLst>
      <p:ext uri="{BB962C8B-B14F-4D97-AF65-F5344CB8AC3E}">
        <p14:creationId xmlns:p14="http://schemas.microsoft.com/office/powerpoint/2010/main" val="3783963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41E9A30-F975-FB41-B953-1AE56230F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4374" y="1938249"/>
            <a:ext cx="10383252" cy="298150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  <a:t>Drink a glass</a:t>
            </a:r>
            <a:b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</a:br>
            <a: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  <a:t>of water</a:t>
            </a:r>
          </a:p>
        </p:txBody>
      </p:sp>
    </p:spTree>
    <p:extLst>
      <p:ext uri="{BB962C8B-B14F-4D97-AF65-F5344CB8AC3E}">
        <p14:creationId xmlns:p14="http://schemas.microsoft.com/office/powerpoint/2010/main" val="25471431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41E9A30-F975-FB41-B953-1AE56230F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4374" y="2898801"/>
            <a:ext cx="10383252" cy="106039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7200" dirty="0">
                <a:solidFill>
                  <a:srgbClr val="00B050"/>
                </a:solidFill>
                <a:latin typeface="Gill Sans MT" panose="020B0502020104020203" pitchFamily="34" charset="0"/>
              </a:rPr>
              <a:t>A good night’s sleep</a:t>
            </a:r>
          </a:p>
        </p:txBody>
      </p:sp>
    </p:spTree>
    <p:extLst>
      <p:ext uri="{BB962C8B-B14F-4D97-AF65-F5344CB8AC3E}">
        <p14:creationId xmlns:p14="http://schemas.microsoft.com/office/powerpoint/2010/main" val="18306473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41E9A30-F975-FB41-B953-1AE56230F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4374" y="2683624"/>
            <a:ext cx="10383252" cy="149075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  <a:t>Watch TV</a:t>
            </a:r>
          </a:p>
        </p:txBody>
      </p:sp>
    </p:spTree>
    <p:extLst>
      <p:ext uri="{BB962C8B-B14F-4D97-AF65-F5344CB8AC3E}">
        <p14:creationId xmlns:p14="http://schemas.microsoft.com/office/powerpoint/2010/main" val="29311995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41E9A30-F975-FB41-B953-1AE56230F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4374" y="2898801"/>
            <a:ext cx="10383252" cy="106039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7200" dirty="0">
                <a:solidFill>
                  <a:srgbClr val="C00000"/>
                </a:solidFill>
                <a:latin typeface="Gill Sans MT" panose="020B0502020104020203" pitchFamily="34" charset="0"/>
              </a:rPr>
              <a:t>A bad night’s sleep</a:t>
            </a:r>
          </a:p>
        </p:txBody>
      </p:sp>
    </p:spTree>
    <p:extLst>
      <p:ext uri="{BB962C8B-B14F-4D97-AF65-F5344CB8AC3E}">
        <p14:creationId xmlns:p14="http://schemas.microsoft.com/office/powerpoint/2010/main" val="2912825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41E9A30-F975-FB41-B953-1AE56230F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4374" y="1938249"/>
            <a:ext cx="10383252" cy="298150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  <a:t>Go to bed late</a:t>
            </a:r>
            <a:b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</a:br>
            <a: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  <a:t>at night</a:t>
            </a:r>
          </a:p>
        </p:txBody>
      </p:sp>
    </p:spTree>
    <p:extLst>
      <p:ext uri="{BB962C8B-B14F-4D97-AF65-F5344CB8AC3E}">
        <p14:creationId xmlns:p14="http://schemas.microsoft.com/office/powerpoint/2010/main" val="32067178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41E9A30-F975-FB41-B953-1AE56230F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4374" y="2898801"/>
            <a:ext cx="10383252" cy="106039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7200" dirty="0">
                <a:solidFill>
                  <a:srgbClr val="C00000"/>
                </a:solidFill>
                <a:latin typeface="Gill Sans MT" panose="020B0502020104020203" pitchFamily="34" charset="0"/>
              </a:rPr>
              <a:t>A bad night’s sleep</a:t>
            </a:r>
          </a:p>
        </p:txBody>
      </p:sp>
    </p:spTree>
    <p:extLst>
      <p:ext uri="{BB962C8B-B14F-4D97-AF65-F5344CB8AC3E}">
        <p14:creationId xmlns:p14="http://schemas.microsoft.com/office/powerpoint/2010/main" val="5769755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41E9A30-F975-FB41-B953-1AE56230F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4374" y="1938249"/>
            <a:ext cx="10383252" cy="298150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  <a:t>Run and</a:t>
            </a:r>
            <a:b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</a:br>
            <a: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  <a:t>play outside</a:t>
            </a:r>
          </a:p>
        </p:txBody>
      </p:sp>
    </p:spTree>
    <p:extLst>
      <p:ext uri="{BB962C8B-B14F-4D97-AF65-F5344CB8AC3E}">
        <p14:creationId xmlns:p14="http://schemas.microsoft.com/office/powerpoint/2010/main" val="13859702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41E9A30-F975-FB41-B953-1AE56230F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4374" y="2898801"/>
            <a:ext cx="10383252" cy="106039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7200" dirty="0">
                <a:solidFill>
                  <a:srgbClr val="00B050"/>
                </a:solidFill>
                <a:latin typeface="Gill Sans MT" panose="020B0502020104020203" pitchFamily="34" charset="0"/>
              </a:rPr>
              <a:t>A good night’s sleep</a:t>
            </a:r>
          </a:p>
        </p:txBody>
      </p:sp>
    </p:spTree>
    <p:extLst>
      <p:ext uri="{BB962C8B-B14F-4D97-AF65-F5344CB8AC3E}">
        <p14:creationId xmlns:p14="http://schemas.microsoft.com/office/powerpoint/2010/main" val="41122361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41E9A30-F975-FB41-B953-1AE56230F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4374" y="1938249"/>
            <a:ext cx="10383252" cy="298150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  <a:t>Drink a glass of</a:t>
            </a:r>
            <a:b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</a:br>
            <a: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  <a:t>fizzy pop</a:t>
            </a:r>
          </a:p>
        </p:txBody>
      </p:sp>
    </p:spTree>
    <p:extLst>
      <p:ext uri="{BB962C8B-B14F-4D97-AF65-F5344CB8AC3E}">
        <p14:creationId xmlns:p14="http://schemas.microsoft.com/office/powerpoint/2010/main" val="3968958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41E9A30-F975-FB41-B953-1AE56230F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4374" y="1278264"/>
            <a:ext cx="10383252" cy="430147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  <a:t>CHOCOLATE</a:t>
            </a:r>
            <a:b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</a:br>
            <a: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  <a:t>vs </a:t>
            </a:r>
            <a:b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</a:br>
            <a: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  <a:t>APPLE </a:t>
            </a:r>
          </a:p>
        </p:txBody>
      </p:sp>
    </p:spTree>
    <p:extLst>
      <p:ext uri="{BB962C8B-B14F-4D97-AF65-F5344CB8AC3E}">
        <p14:creationId xmlns:p14="http://schemas.microsoft.com/office/powerpoint/2010/main" val="13197285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41E9A30-F975-FB41-B953-1AE56230F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4374" y="2898801"/>
            <a:ext cx="10383252" cy="106039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7200" dirty="0">
                <a:solidFill>
                  <a:srgbClr val="C00000"/>
                </a:solidFill>
                <a:latin typeface="Gill Sans MT" panose="020B0502020104020203" pitchFamily="34" charset="0"/>
              </a:rPr>
              <a:t>A bad night’s sleep</a:t>
            </a:r>
          </a:p>
        </p:txBody>
      </p:sp>
    </p:spTree>
    <p:extLst>
      <p:ext uri="{BB962C8B-B14F-4D97-AF65-F5344CB8AC3E}">
        <p14:creationId xmlns:p14="http://schemas.microsoft.com/office/powerpoint/2010/main" val="41787082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41E9A30-F975-FB41-B953-1AE56230F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4374" y="1938249"/>
            <a:ext cx="10383252" cy="298150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  <a:t>Have a loud,</a:t>
            </a:r>
            <a:b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</a:br>
            <a: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  <a:t>bright bedroom</a:t>
            </a:r>
          </a:p>
        </p:txBody>
      </p:sp>
    </p:spTree>
    <p:extLst>
      <p:ext uri="{BB962C8B-B14F-4D97-AF65-F5344CB8AC3E}">
        <p14:creationId xmlns:p14="http://schemas.microsoft.com/office/powerpoint/2010/main" val="10363748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41E9A30-F975-FB41-B953-1AE56230F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4374" y="2898801"/>
            <a:ext cx="10383252" cy="106039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7200" dirty="0">
                <a:solidFill>
                  <a:srgbClr val="C00000"/>
                </a:solidFill>
                <a:latin typeface="Gill Sans MT" panose="020B0502020104020203" pitchFamily="34" charset="0"/>
              </a:rPr>
              <a:t>A bad night’s sleep</a:t>
            </a:r>
          </a:p>
        </p:txBody>
      </p:sp>
    </p:spTree>
    <p:extLst>
      <p:ext uri="{BB962C8B-B14F-4D97-AF65-F5344CB8AC3E}">
        <p14:creationId xmlns:p14="http://schemas.microsoft.com/office/powerpoint/2010/main" val="13292318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41E9A30-F975-FB41-B953-1AE56230F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4374" y="2683624"/>
            <a:ext cx="10383252" cy="149075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  <a:t>Go to bed on time</a:t>
            </a:r>
          </a:p>
        </p:txBody>
      </p:sp>
    </p:spTree>
    <p:extLst>
      <p:ext uri="{BB962C8B-B14F-4D97-AF65-F5344CB8AC3E}">
        <p14:creationId xmlns:p14="http://schemas.microsoft.com/office/powerpoint/2010/main" val="13585221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41E9A30-F975-FB41-B953-1AE56230F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4374" y="2898801"/>
            <a:ext cx="10383252" cy="106039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7200" dirty="0">
                <a:solidFill>
                  <a:srgbClr val="00B050"/>
                </a:solidFill>
                <a:latin typeface="Gill Sans MT" panose="020B0502020104020203" pitchFamily="34" charset="0"/>
              </a:rPr>
              <a:t>A good night’s sleep</a:t>
            </a:r>
          </a:p>
        </p:txBody>
      </p:sp>
    </p:spTree>
    <p:extLst>
      <p:ext uri="{BB962C8B-B14F-4D97-AF65-F5344CB8AC3E}">
        <p14:creationId xmlns:p14="http://schemas.microsoft.com/office/powerpoint/2010/main" val="14395392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41E9A30-F975-FB41-B953-1AE56230F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4374" y="1938249"/>
            <a:ext cx="10383252" cy="298150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  <a:t>Have a dark,</a:t>
            </a:r>
            <a:b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</a:br>
            <a: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  <a:t>quiet bedroom</a:t>
            </a:r>
          </a:p>
        </p:txBody>
      </p:sp>
    </p:spTree>
    <p:extLst>
      <p:ext uri="{BB962C8B-B14F-4D97-AF65-F5344CB8AC3E}">
        <p14:creationId xmlns:p14="http://schemas.microsoft.com/office/powerpoint/2010/main" val="34657809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41E9A30-F975-FB41-B953-1AE56230F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4374" y="2898801"/>
            <a:ext cx="10383252" cy="106039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7200" dirty="0">
                <a:solidFill>
                  <a:srgbClr val="00B050"/>
                </a:solidFill>
                <a:latin typeface="Gill Sans MT" panose="020B0502020104020203" pitchFamily="34" charset="0"/>
              </a:rPr>
              <a:t>A good night’s sleep</a:t>
            </a:r>
          </a:p>
        </p:txBody>
      </p:sp>
    </p:spTree>
    <p:extLst>
      <p:ext uri="{BB962C8B-B14F-4D97-AF65-F5344CB8AC3E}">
        <p14:creationId xmlns:p14="http://schemas.microsoft.com/office/powerpoint/2010/main" val="5288014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41E9A30-F975-FB41-B953-1AE56230F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4374" y="1938249"/>
            <a:ext cx="10383252" cy="298150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  <a:t>Play video games throughout the day</a:t>
            </a:r>
          </a:p>
        </p:txBody>
      </p:sp>
    </p:spTree>
    <p:extLst>
      <p:ext uri="{BB962C8B-B14F-4D97-AF65-F5344CB8AC3E}">
        <p14:creationId xmlns:p14="http://schemas.microsoft.com/office/powerpoint/2010/main" val="9252809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41E9A30-F975-FB41-B953-1AE56230F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4374" y="2898801"/>
            <a:ext cx="10383252" cy="106039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7200" dirty="0">
                <a:solidFill>
                  <a:srgbClr val="C00000"/>
                </a:solidFill>
                <a:latin typeface="Gill Sans MT" panose="020B0502020104020203" pitchFamily="34" charset="0"/>
              </a:rPr>
              <a:t>A bad night’s sleep</a:t>
            </a:r>
          </a:p>
        </p:txBody>
      </p:sp>
    </p:spTree>
    <p:extLst>
      <p:ext uri="{BB962C8B-B14F-4D97-AF65-F5344CB8AC3E}">
        <p14:creationId xmlns:p14="http://schemas.microsoft.com/office/powerpoint/2010/main" val="1705386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41E9A30-F975-FB41-B953-1AE56230F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4374" y="1278264"/>
            <a:ext cx="10383252" cy="430147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  <a:t>BANANA</a:t>
            </a:r>
            <a:b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</a:br>
            <a: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  <a:t>vs </a:t>
            </a:r>
            <a:b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</a:br>
            <a: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  <a:t>CRISPS </a:t>
            </a:r>
          </a:p>
        </p:txBody>
      </p:sp>
    </p:spTree>
    <p:extLst>
      <p:ext uri="{BB962C8B-B14F-4D97-AF65-F5344CB8AC3E}">
        <p14:creationId xmlns:p14="http://schemas.microsoft.com/office/powerpoint/2010/main" val="2576986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41E9A30-F975-FB41-B953-1AE56230F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4374" y="1278264"/>
            <a:ext cx="10383252" cy="430147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  <a:t>BISCUIT</a:t>
            </a:r>
            <a:b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</a:br>
            <a: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  <a:t>vs </a:t>
            </a:r>
            <a:b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</a:br>
            <a: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  <a:t>GRAPE </a:t>
            </a:r>
          </a:p>
        </p:txBody>
      </p:sp>
    </p:spTree>
    <p:extLst>
      <p:ext uri="{BB962C8B-B14F-4D97-AF65-F5344CB8AC3E}">
        <p14:creationId xmlns:p14="http://schemas.microsoft.com/office/powerpoint/2010/main" val="390312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41E9A30-F975-FB41-B953-1AE56230F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4374" y="1278264"/>
            <a:ext cx="10383252" cy="430147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  <a:t>RAISINS</a:t>
            </a:r>
            <a:b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</a:br>
            <a: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  <a:t>vs </a:t>
            </a:r>
            <a:b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</a:br>
            <a: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  <a:t>CAKE </a:t>
            </a:r>
          </a:p>
        </p:txBody>
      </p:sp>
    </p:spTree>
    <p:extLst>
      <p:ext uri="{BB962C8B-B14F-4D97-AF65-F5344CB8AC3E}">
        <p14:creationId xmlns:p14="http://schemas.microsoft.com/office/powerpoint/2010/main" val="2413600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41E9A30-F975-FB41-B953-1AE56230F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4374" y="1278264"/>
            <a:ext cx="10383252" cy="430147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  <a:t>CUCUMBER</a:t>
            </a:r>
            <a:b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</a:br>
            <a: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  <a:t>vs </a:t>
            </a:r>
            <a:b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</a:br>
            <a: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  <a:t>CHEESE </a:t>
            </a:r>
          </a:p>
        </p:txBody>
      </p:sp>
    </p:spTree>
    <p:extLst>
      <p:ext uri="{BB962C8B-B14F-4D97-AF65-F5344CB8AC3E}">
        <p14:creationId xmlns:p14="http://schemas.microsoft.com/office/powerpoint/2010/main" val="420439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41E9A30-F975-FB41-B953-1AE56230F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4374" y="1278264"/>
            <a:ext cx="10383252" cy="430147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  <a:t>TOMATO</a:t>
            </a:r>
            <a:b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</a:br>
            <a: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  <a:t>vs </a:t>
            </a:r>
            <a:b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</a:br>
            <a: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  <a:t>SWEETS </a:t>
            </a:r>
          </a:p>
        </p:txBody>
      </p:sp>
    </p:spTree>
    <p:extLst>
      <p:ext uri="{BB962C8B-B14F-4D97-AF65-F5344CB8AC3E}">
        <p14:creationId xmlns:p14="http://schemas.microsoft.com/office/powerpoint/2010/main" val="649912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26">
            <a:extLst>
              <a:ext uri="{FF2B5EF4-FFF2-40B4-BE49-F238E27FC236}">
                <a16:creationId xmlns:a16="http://schemas.microsoft.com/office/drawing/2014/main" id="{75F4D120-3921-42A8-A063-46B023CB0C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27F84336-1861-2F42-8923-6ED6470AFDD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86"/>
          <a:stretch/>
        </p:blipFill>
        <p:spPr>
          <a:xfrm>
            <a:off x="4476307" y="595421"/>
            <a:ext cx="7715693" cy="5658438"/>
          </a:xfrm>
          <a:prstGeom prst="rect">
            <a:avLst/>
          </a:prstGeom>
        </p:spPr>
      </p:pic>
      <p:pic>
        <p:nvPicPr>
          <p:cNvPr id="36" name="Picture 28">
            <a:extLst>
              <a:ext uri="{FF2B5EF4-FFF2-40B4-BE49-F238E27FC236}">
                <a16:creationId xmlns:a16="http://schemas.microsoft.com/office/drawing/2014/main" id="{9D01B3E5-85F4-41A9-A504-D5E6268DE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729"/>
          <a:stretch>
            <a:fillRect/>
          </a:stretch>
        </p:blipFill>
        <p:spPr>
          <a:xfrm>
            <a:off x="3466214" y="550975"/>
            <a:ext cx="8725786" cy="5756049"/>
          </a:xfrm>
          <a:custGeom>
            <a:avLst/>
            <a:gdLst>
              <a:gd name="connsiteX0" fmla="*/ 0 w 8725786"/>
              <a:gd name="connsiteY0" fmla="*/ 0 h 5756049"/>
              <a:gd name="connsiteX1" fmla="*/ 8725786 w 8725786"/>
              <a:gd name="connsiteY1" fmla="*/ 0 h 5756049"/>
              <a:gd name="connsiteX2" fmla="*/ 8725786 w 8725786"/>
              <a:gd name="connsiteY2" fmla="*/ 5756049 h 5756049"/>
              <a:gd name="connsiteX3" fmla="*/ 0 w 8725786"/>
              <a:gd name="connsiteY3" fmla="*/ 5756049 h 5756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25786" h="5756049">
                <a:moveTo>
                  <a:pt x="0" y="0"/>
                </a:moveTo>
                <a:lnTo>
                  <a:pt x="8725786" y="0"/>
                </a:lnTo>
                <a:lnTo>
                  <a:pt x="8725786" y="5756049"/>
                </a:lnTo>
                <a:lnTo>
                  <a:pt x="0" y="5756049"/>
                </a:lnTo>
                <a:close/>
              </a:path>
            </a:pathLst>
          </a:cu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1970" y="1735230"/>
            <a:ext cx="5032917" cy="3378820"/>
          </a:xfrm>
        </p:spPr>
        <p:txBody>
          <a:bodyPr anchor="t"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en-GB" sz="7300" b="1" dirty="0">
                <a:solidFill>
                  <a:srgbClr val="17447E"/>
                </a:solidFill>
                <a:latin typeface="Gill Sans MT" panose="020B0502020104020203" pitchFamily="34" charset="0"/>
              </a:rPr>
              <a:t>Living Well</a:t>
            </a:r>
            <a:br>
              <a:rPr lang="en-GB" sz="4100" b="1" dirty="0">
                <a:solidFill>
                  <a:srgbClr val="17447E"/>
                </a:solidFill>
                <a:latin typeface="Gill Sans MT" panose="020B0502020104020203" pitchFamily="34" charset="0"/>
              </a:rPr>
            </a:br>
            <a:r>
              <a:rPr lang="en-GB" sz="7300" dirty="0">
                <a:solidFill>
                  <a:srgbClr val="17447E"/>
                </a:solidFill>
                <a:latin typeface="Gill Sans MT" panose="020B0502020104020203" pitchFamily="34" charset="0"/>
              </a:rPr>
              <a:t>Week 4</a:t>
            </a:r>
            <a:br>
              <a:rPr lang="en-GB" sz="4100" dirty="0">
                <a:solidFill>
                  <a:srgbClr val="17447E"/>
                </a:solidFill>
                <a:latin typeface="Gill Sans MT" panose="020B0502020104020203" pitchFamily="34" charset="0"/>
              </a:rPr>
            </a:br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Jump Up</a:t>
            </a:r>
            <a:b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</a:br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A good night’s sleep</a:t>
            </a:r>
            <a:endParaRPr lang="en-GB" sz="3400" dirty="0">
              <a:solidFill>
                <a:srgbClr val="17447E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018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41E9A30-F975-FB41-B953-1AE56230F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4374" y="2764471"/>
            <a:ext cx="10383252" cy="132905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9600" dirty="0">
                <a:solidFill>
                  <a:srgbClr val="17447E"/>
                </a:solidFill>
                <a:latin typeface="Gill Sans MT" panose="020B0502020104020203" pitchFamily="34" charset="0"/>
              </a:rPr>
              <a:t>Read a book in bed</a:t>
            </a:r>
          </a:p>
        </p:txBody>
      </p:sp>
    </p:spTree>
    <p:extLst>
      <p:ext uri="{BB962C8B-B14F-4D97-AF65-F5344CB8AC3E}">
        <p14:creationId xmlns:p14="http://schemas.microsoft.com/office/powerpoint/2010/main" val="2111380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153</Words>
  <Application>Microsoft Macintosh PowerPoint</Application>
  <PresentationFormat>Widescreen</PresentationFormat>
  <Paragraphs>28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Gill Sans MT</vt:lpstr>
      <vt:lpstr>Office Theme</vt:lpstr>
      <vt:lpstr>PowerPoint Presentation</vt:lpstr>
      <vt:lpstr>CHOCOLATE vs  APPLE </vt:lpstr>
      <vt:lpstr>BANANA vs  CRISPS </vt:lpstr>
      <vt:lpstr>BISCUIT vs  GRAPE </vt:lpstr>
      <vt:lpstr>RAISINS vs  CAKE </vt:lpstr>
      <vt:lpstr>CUCUMBER vs  CHEESE </vt:lpstr>
      <vt:lpstr>TOMATO vs  SWEETS </vt:lpstr>
      <vt:lpstr>Living Well Week 4 Jump Up A good night’s sleep</vt:lpstr>
      <vt:lpstr>Read a book in bed</vt:lpstr>
      <vt:lpstr>A good night’s sleep</vt:lpstr>
      <vt:lpstr>Drink a glass of water</vt:lpstr>
      <vt:lpstr>A good night’s sleep</vt:lpstr>
      <vt:lpstr>Watch TV</vt:lpstr>
      <vt:lpstr>A bad night’s sleep</vt:lpstr>
      <vt:lpstr>Go to bed late at night</vt:lpstr>
      <vt:lpstr>A bad night’s sleep</vt:lpstr>
      <vt:lpstr>Run and play outside</vt:lpstr>
      <vt:lpstr>A good night’s sleep</vt:lpstr>
      <vt:lpstr>Drink a glass of fizzy pop</vt:lpstr>
      <vt:lpstr>A bad night’s sleep</vt:lpstr>
      <vt:lpstr>Have a loud, bright bedroom</vt:lpstr>
      <vt:lpstr>A bad night’s sleep</vt:lpstr>
      <vt:lpstr>Go to bed on time</vt:lpstr>
      <vt:lpstr>A good night’s sleep</vt:lpstr>
      <vt:lpstr>Have a dark, quiet bedroom</vt:lpstr>
      <vt:lpstr>A good night’s sleep</vt:lpstr>
      <vt:lpstr>Play video games throughout the day</vt:lpstr>
      <vt:lpstr>A bad night’s sleep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dcterms:created xsi:type="dcterms:W3CDTF">2020-12-08T13:03:49Z</dcterms:created>
  <dcterms:modified xsi:type="dcterms:W3CDTF">2020-12-08T13:11:04Z</dcterms:modified>
</cp:coreProperties>
</file>