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16" r:id="rId3"/>
    <p:sldId id="259" r:id="rId4"/>
    <p:sldId id="308" r:id="rId5"/>
    <p:sldId id="288" r:id="rId6"/>
    <p:sldId id="309" r:id="rId7"/>
    <p:sldId id="315" r:id="rId8"/>
    <p:sldId id="310" r:id="rId9"/>
    <p:sldId id="311" r:id="rId10"/>
    <p:sldId id="312" r:id="rId11"/>
    <p:sldId id="313" r:id="rId12"/>
    <p:sldId id="31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44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5" d="100"/>
          <a:sy n="115" d="100"/>
        </p:scale>
        <p:origin x="224" y="3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08/12/2020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93045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08/12/2020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58703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08/12/2020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303308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E190D1-3C49-4212-B51D-66CAF86DD478}" type="datetimeFigureOut">
              <a:rPr lang="en-GB" smtClean="0"/>
              <a:t>08/12/2020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89968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E190D1-3C49-4212-B51D-66CAF86DD478}" type="datetimeFigureOut">
              <a:rPr lang="en-GB" smtClean="0"/>
              <a:t>08/12/2020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421676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6E190D1-3C49-4212-B51D-66CAF86DD478}" type="datetimeFigureOut">
              <a:rPr lang="en-GB" smtClean="0"/>
              <a:t>08/12/2020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876000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6E190D1-3C49-4212-B51D-66CAF86DD478}" type="datetimeFigureOut">
              <a:rPr lang="en-GB" smtClean="0"/>
              <a:t>08/12/2020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101756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6E190D1-3C49-4212-B51D-66CAF86DD478}" type="datetimeFigureOut">
              <a:rPr lang="en-GB" smtClean="0"/>
              <a:t>08/12/2020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9977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E190D1-3C49-4212-B51D-66CAF86DD478}" type="datetimeFigureOut">
              <a:rPr lang="en-GB" smtClean="0"/>
              <a:t>08/12/2020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4012282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E190D1-3C49-4212-B51D-66CAF86DD478}" type="datetimeFigureOut">
              <a:rPr lang="en-GB" smtClean="0"/>
              <a:t>08/12/2020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3479444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E190D1-3C49-4212-B51D-66CAF86DD478}" type="datetimeFigureOut">
              <a:rPr lang="en-GB" smtClean="0"/>
              <a:t>08/12/2020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D05DFF-23F4-488B-84BC-6D46650320B9}" type="slidenum">
              <a:rPr lang="en-GB" smtClean="0"/>
              <a:t>‹#›</a:t>
            </a:fld>
            <a:endParaRPr lang="en-GB"/>
          </a:p>
        </p:txBody>
      </p:sp>
    </p:spTree>
    <p:extLst>
      <p:ext uri="{BB962C8B-B14F-4D97-AF65-F5344CB8AC3E}">
        <p14:creationId xmlns:p14="http://schemas.microsoft.com/office/powerpoint/2010/main" val="2568147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190D1-3C49-4212-B51D-66CAF86DD478}" type="datetimeFigureOut">
              <a:rPr lang="en-GB" smtClean="0"/>
              <a:t>08/12/2020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D05DFF-23F4-488B-84BC-6D46650320B9}" type="slidenum">
              <a:rPr lang="en-GB" smtClean="0"/>
              <a:t>‹#›</a:t>
            </a:fld>
            <a:endParaRPr lang="en-GB"/>
          </a:p>
        </p:txBody>
      </p:sp>
    </p:spTree>
    <p:extLst>
      <p:ext uri="{BB962C8B-B14F-4D97-AF65-F5344CB8AC3E}">
        <p14:creationId xmlns:p14="http://schemas.microsoft.com/office/powerpoint/2010/main" val="3568343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5F4D120-3921-42A8-A063-46B023CB0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3553" r="3553"/>
          <a:stretch/>
        </p:blipFill>
        <p:spPr>
          <a:xfrm>
            <a:off x="4912242" y="380280"/>
            <a:ext cx="7141557" cy="6097438"/>
          </a:xfrm>
          <a:prstGeom prst="rect">
            <a:avLst/>
          </a:prstGeom>
        </p:spPr>
      </p:pic>
      <p:pic>
        <p:nvPicPr>
          <p:cNvPr id="20" name="Picture 19">
            <a:extLst>
              <a:ext uri="{FF2B5EF4-FFF2-40B4-BE49-F238E27FC236}">
                <a16:creationId xmlns:a16="http://schemas.microsoft.com/office/drawing/2014/main" id="{9D01B3E5-85F4-41A9-A504-D5E6268DEC1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55406" y="2151234"/>
            <a:ext cx="5105422" cy="3048087"/>
          </a:xfrm>
        </p:spPr>
        <p:txBody>
          <a:bodyPr anchor="t">
            <a:normAutofit/>
          </a:bodyPr>
          <a:lstStyle/>
          <a:p>
            <a:pPr algn="l"/>
            <a:r>
              <a:rPr lang="en-GB" sz="6600" b="1" dirty="0">
                <a:solidFill>
                  <a:srgbClr val="17447E"/>
                </a:solidFill>
                <a:latin typeface="Gill Sans MT" panose="020B0502020104020203" pitchFamily="34" charset="0"/>
              </a:rPr>
              <a:t>Living Well</a:t>
            </a:r>
            <a:br>
              <a:rPr lang="en-GB" sz="6600" b="1" dirty="0">
                <a:solidFill>
                  <a:srgbClr val="17447E"/>
                </a:solidFill>
                <a:latin typeface="Gill Sans MT" panose="020B0502020104020203" pitchFamily="34" charset="0"/>
              </a:rPr>
            </a:br>
            <a:r>
              <a:rPr lang="en-GB" sz="6600" dirty="0">
                <a:solidFill>
                  <a:srgbClr val="17447E"/>
                </a:solidFill>
                <a:latin typeface="Gill Sans MT" panose="020B0502020104020203" pitchFamily="34" charset="0"/>
              </a:rPr>
              <a:t>Week 1</a:t>
            </a:r>
            <a:br>
              <a:rPr lang="en-GB" sz="66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Plug In</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Keep moving</a:t>
            </a: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4277950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1E9A30-F975-FB41-B953-1AE56230F067}"/>
              </a:ext>
            </a:extLst>
          </p:cNvPr>
          <p:cNvSpPr>
            <a:spLocks noGrp="1"/>
          </p:cNvSpPr>
          <p:nvPr>
            <p:ph type="ctrTitle"/>
          </p:nvPr>
        </p:nvSpPr>
        <p:spPr>
          <a:xfrm>
            <a:off x="904372" y="466277"/>
            <a:ext cx="10383252" cy="1329058"/>
          </a:xfrm>
        </p:spPr>
        <p:txBody>
          <a:bodyPr>
            <a:noAutofit/>
          </a:bodyPr>
          <a:lstStyle/>
          <a:p>
            <a:pPr>
              <a:lnSpc>
                <a:spcPct val="100000"/>
              </a:lnSpc>
            </a:pPr>
            <a:r>
              <a:rPr lang="en-GB" sz="7200" dirty="0">
                <a:solidFill>
                  <a:srgbClr val="17447E"/>
                </a:solidFill>
                <a:latin typeface="Gill Sans MT" panose="020B0502020104020203" pitchFamily="34" charset="0"/>
              </a:rPr>
              <a:t>Things you do to relax</a:t>
            </a:r>
          </a:p>
        </p:txBody>
      </p:sp>
      <p:sp>
        <p:nvSpPr>
          <p:cNvPr id="2" name="Oval 1">
            <a:extLst>
              <a:ext uri="{FF2B5EF4-FFF2-40B4-BE49-F238E27FC236}">
                <a16:creationId xmlns:a16="http://schemas.microsoft.com/office/drawing/2014/main" id="{5D1814D6-F5B8-DE4E-BA5E-4AF1851FF7D9}"/>
              </a:ext>
            </a:extLst>
          </p:cNvPr>
          <p:cNvSpPr/>
          <p:nvPr/>
        </p:nvSpPr>
        <p:spPr>
          <a:xfrm>
            <a:off x="4557584" y="1985834"/>
            <a:ext cx="3076832" cy="3076832"/>
          </a:xfrm>
          <a:prstGeom prst="ellipse">
            <a:avLst/>
          </a:prstGeom>
          <a:solidFill>
            <a:srgbClr val="17447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9F033B4-24BB-B149-A0C5-719BFB79EF7F}"/>
              </a:ext>
            </a:extLst>
          </p:cNvPr>
          <p:cNvSpPr/>
          <p:nvPr/>
        </p:nvSpPr>
        <p:spPr>
          <a:xfrm>
            <a:off x="4921078" y="2349328"/>
            <a:ext cx="2349843" cy="234984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2979599-4D52-F044-AEB4-3CC37786D2B8}"/>
              </a:ext>
            </a:extLst>
          </p:cNvPr>
          <p:cNvSpPr txBox="1"/>
          <p:nvPr/>
        </p:nvSpPr>
        <p:spPr>
          <a:xfrm>
            <a:off x="3482545" y="5313068"/>
            <a:ext cx="5226909" cy="923330"/>
          </a:xfrm>
          <a:prstGeom prst="rect">
            <a:avLst/>
          </a:prstGeom>
          <a:noFill/>
        </p:spPr>
        <p:txBody>
          <a:bodyPr wrap="square" rtlCol="0">
            <a:spAutoFit/>
          </a:bodyPr>
          <a:lstStyle/>
          <a:p>
            <a:pPr algn="ctr"/>
            <a:r>
              <a:rPr lang="en-US" sz="5400" b="1" dirty="0">
                <a:solidFill>
                  <a:srgbClr val="17447E"/>
                </a:solidFill>
                <a:latin typeface="Gill Sans MT" panose="020B0502020104020203" pitchFamily="34" charset="77"/>
              </a:rPr>
              <a:t>Time’s up!</a:t>
            </a:r>
          </a:p>
        </p:txBody>
      </p:sp>
    </p:spTree>
    <p:extLst>
      <p:ext uri="{BB962C8B-B14F-4D97-AF65-F5344CB8AC3E}">
        <p14:creationId xmlns:p14="http://schemas.microsoft.com/office/powerpoint/2010/main" val="2703084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repeatCount="5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par>
                          <p:cTn id="8" fill="hold">
                            <p:stCondLst>
                              <p:cond delay="50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1E9A30-F975-FB41-B953-1AE56230F067}"/>
              </a:ext>
            </a:extLst>
          </p:cNvPr>
          <p:cNvSpPr>
            <a:spLocks noGrp="1"/>
          </p:cNvSpPr>
          <p:nvPr>
            <p:ph type="ctrTitle"/>
          </p:nvPr>
        </p:nvSpPr>
        <p:spPr>
          <a:xfrm>
            <a:off x="568411" y="466277"/>
            <a:ext cx="11096367" cy="1329058"/>
          </a:xfrm>
        </p:spPr>
        <p:txBody>
          <a:bodyPr>
            <a:noAutofit/>
          </a:bodyPr>
          <a:lstStyle/>
          <a:p>
            <a:pPr>
              <a:lnSpc>
                <a:spcPct val="100000"/>
              </a:lnSpc>
            </a:pPr>
            <a:r>
              <a:rPr lang="en-GB" sz="7200" dirty="0">
                <a:solidFill>
                  <a:srgbClr val="17447E"/>
                </a:solidFill>
                <a:latin typeface="Gill Sans MT" panose="020B0502020104020203" pitchFamily="34" charset="0"/>
              </a:rPr>
              <a:t>Things you find in a bedroom</a:t>
            </a:r>
          </a:p>
        </p:txBody>
      </p:sp>
      <p:sp>
        <p:nvSpPr>
          <p:cNvPr id="2" name="Oval 1">
            <a:extLst>
              <a:ext uri="{FF2B5EF4-FFF2-40B4-BE49-F238E27FC236}">
                <a16:creationId xmlns:a16="http://schemas.microsoft.com/office/drawing/2014/main" id="{5D1814D6-F5B8-DE4E-BA5E-4AF1851FF7D9}"/>
              </a:ext>
            </a:extLst>
          </p:cNvPr>
          <p:cNvSpPr/>
          <p:nvPr/>
        </p:nvSpPr>
        <p:spPr>
          <a:xfrm>
            <a:off x="4557584" y="1985834"/>
            <a:ext cx="3076832" cy="3076832"/>
          </a:xfrm>
          <a:prstGeom prst="ellipse">
            <a:avLst/>
          </a:prstGeom>
          <a:solidFill>
            <a:srgbClr val="17447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9F033B4-24BB-B149-A0C5-719BFB79EF7F}"/>
              </a:ext>
            </a:extLst>
          </p:cNvPr>
          <p:cNvSpPr/>
          <p:nvPr/>
        </p:nvSpPr>
        <p:spPr>
          <a:xfrm>
            <a:off x="4921078" y="2349328"/>
            <a:ext cx="2349843" cy="234984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2979599-4D52-F044-AEB4-3CC37786D2B8}"/>
              </a:ext>
            </a:extLst>
          </p:cNvPr>
          <p:cNvSpPr txBox="1"/>
          <p:nvPr/>
        </p:nvSpPr>
        <p:spPr>
          <a:xfrm>
            <a:off x="3482545" y="5313068"/>
            <a:ext cx="5226909" cy="923330"/>
          </a:xfrm>
          <a:prstGeom prst="rect">
            <a:avLst/>
          </a:prstGeom>
          <a:noFill/>
        </p:spPr>
        <p:txBody>
          <a:bodyPr wrap="square" rtlCol="0">
            <a:spAutoFit/>
          </a:bodyPr>
          <a:lstStyle/>
          <a:p>
            <a:pPr algn="ctr"/>
            <a:r>
              <a:rPr lang="en-US" sz="5400" b="1" dirty="0">
                <a:solidFill>
                  <a:srgbClr val="17447E"/>
                </a:solidFill>
                <a:latin typeface="Gill Sans MT" panose="020B0502020104020203" pitchFamily="34" charset="77"/>
              </a:rPr>
              <a:t>Time’s up!</a:t>
            </a:r>
          </a:p>
        </p:txBody>
      </p:sp>
    </p:spTree>
    <p:extLst>
      <p:ext uri="{BB962C8B-B14F-4D97-AF65-F5344CB8AC3E}">
        <p14:creationId xmlns:p14="http://schemas.microsoft.com/office/powerpoint/2010/main" val="2555389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repeatCount="5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par>
                          <p:cTn id="8" fill="hold">
                            <p:stCondLst>
                              <p:cond delay="50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1E9A30-F975-FB41-B953-1AE56230F067}"/>
              </a:ext>
            </a:extLst>
          </p:cNvPr>
          <p:cNvSpPr>
            <a:spLocks noGrp="1"/>
          </p:cNvSpPr>
          <p:nvPr>
            <p:ph type="ctrTitle"/>
          </p:nvPr>
        </p:nvSpPr>
        <p:spPr>
          <a:xfrm>
            <a:off x="568411" y="466277"/>
            <a:ext cx="11096367" cy="1329058"/>
          </a:xfrm>
        </p:spPr>
        <p:txBody>
          <a:bodyPr>
            <a:noAutofit/>
          </a:bodyPr>
          <a:lstStyle/>
          <a:p>
            <a:pPr>
              <a:lnSpc>
                <a:spcPct val="100000"/>
              </a:lnSpc>
            </a:pPr>
            <a:r>
              <a:rPr lang="en-GB" sz="7200" dirty="0">
                <a:solidFill>
                  <a:srgbClr val="17447E"/>
                </a:solidFill>
                <a:latin typeface="Gill Sans MT" panose="020B0502020104020203" pitchFamily="34" charset="0"/>
              </a:rPr>
              <a:t>Places you could fall asleep</a:t>
            </a:r>
          </a:p>
        </p:txBody>
      </p:sp>
      <p:sp>
        <p:nvSpPr>
          <p:cNvPr id="2" name="Oval 1">
            <a:extLst>
              <a:ext uri="{FF2B5EF4-FFF2-40B4-BE49-F238E27FC236}">
                <a16:creationId xmlns:a16="http://schemas.microsoft.com/office/drawing/2014/main" id="{5D1814D6-F5B8-DE4E-BA5E-4AF1851FF7D9}"/>
              </a:ext>
            </a:extLst>
          </p:cNvPr>
          <p:cNvSpPr/>
          <p:nvPr/>
        </p:nvSpPr>
        <p:spPr>
          <a:xfrm>
            <a:off x="4557584" y="1985834"/>
            <a:ext cx="3076832" cy="3076832"/>
          </a:xfrm>
          <a:prstGeom prst="ellipse">
            <a:avLst/>
          </a:prstGeom>
          <a:solidFill>
            <a:srgbClr val="17447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9F033B4-24BB-B149-A0C5-719BFB79EF7F}"/>
              </a:ext>
            </a:extLst>
          </p:cNvPr>
          <p:cNvSpPr/>
          <p:nvPr/>
        </p:nvSpPr>
        <p:spPr>
          <a:xfrm>
            <a:off x="4921078" y="2349328"/>
            <a:ext cx="2349843" cy="234984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2979599-4D52-F044-AEB4-3CC37786D2B8}"/>
              </a:ext>
            </a:extLst>
          </p:cNvPr>
          <p:cNvSpPr txBox="1"/>
          <p:nvPr/>
        </p:nvSpPr>
        <p:spPr>
          <a:xfrm>
            <a:off x="3482545" y="5313068"/>
            <a:ext cx="5226909" cy="923330"/>
          </a:xfrm>
          <a:prstGeom prst="rect">
            <a:avLst/>
          </a:prstGeom>
          <a:noFill/>
        </p:spPr>
        <p:txBody>
          <a:bodyPr wrap="square" rtlCol="0">
            <a:spAutoFit/>
          </a:bodyPr>
          <a:lstStyle/>
          <a:p>
            <a:pPr algn="ctr"/>
            <a:r>
              <a:rPr lang="en-US" sz="5400" b="1" dirty="0">
                <a:solidFill>
                  <a:srgbClr val="17447E"/>
                </a:solidFill>
                <a:latin typeface="Gill Sans MT" panose="020B0502020104020203" pitchFamily="34" charset="77"/>
              </a:rPr>
              <a:t>Time’s up!</a:t>
            </a:r>
          </a:p>
        </p:txBody>
      </p:sp>
    </p:spTree>
    <p:extLst>
      <p:ext uri="{BB962C8B-B14F-4D97-AF65-F5344CB8AC3E}">
        <p14:creationId xmlns:p14="http://schemas.microsoft.com/office/powerpoint/2010/main" val="30672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repeatCount="5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par>
                          <p:cTn id="8" fill="hold">
                            <p:stCondLst>
                              <p:cond delay="50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1E9A30-F975-FB41-B953-1AE56230F067}"/>
              </a:ext>
            </a:extLst>
          </p:cNvPr>
          <p:cNvSpPr>
            <a:spLocks noGrp="1"/>
          </p:cNvSpPr>
          <p:nvPr>
            <p:ph type="ctrTitle"/>
          </p:nvPr>
        </p:nvSpPr>
        <p:spPr>
          <a:xfrm>
            <a:off x="904374" y="843367"/>
            <a:ext cx="10383252" cy="4301472"/>
          </a:xfrm>
        </p:spPr>
        <p:txBody>
          <a:bodyPr>
            <a:noAutofit/>
          </a:bodyPr>
          <a:lstStyle/>
          <a:p>
            <a:pPr>
              <a:lnSpc>
                <a:spcPct val="100000"/>
              </a:lnSpc>
            </a:pPr>
            <a:r>
              <a:rPr lang="en-GB" sz="3600" dirty="0">
                <a:solidFill>
                  <a:srgbClr val="17447E"/>
                </a:solidFill>
                <a:latin typeface="Gill Sans MT" panose="020B0502020104020203" pitchFamily="34" charset="0"/>
              </a:rPr>
              <a:t>‘Therefore, since we are surrounded by such a great cloud of witnesses, let us throw off everything that hinders and the sin that so easily entangles. And let us run with perseverance the race marked out for us, fixing our eyes on Jesus, the pioneer and perfecter </a:t>
            </a:r>
            <a:br>
              <a:rPr lang="en-GB" sz="36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of faith. For the joy set before Him He endured </a:t>
            </a:r>
            <a:br>
              <a:rPr lang="en-GB" sz="36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the cross, scorning its shame, and sat down at the </a:t>
            </a:r>
            <a:br>
              <a:rPr lang="en-GB" sz="36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right hand of the throne of God.’</a:t>
            </a:r>
          </a:p>
        </p:txBody>
      </p:sp>
      <p:sp>
        <p:nvSpPr>
          <p:cNvPr id="49" name="Title 1">
            <a:extLst>
              <a:ext uri="{FF2B5EF4-FFF2-40B4-BE49-F238E27FC236}">
                <a16:creationId xmlns:a16="http://schemas.microsoft.com/office/drawing/2014/main" id="{C58D5519-971D-5047-B3EF-E503A2242EF9}"/>
              </a:ext>
            </a:extLst>
          </p:cNvPr>
          <p:cNvSpPr txBox="1">
            <a:spLocks/>
          </p:cNvSpPr>
          <p:nvPr/>
        </p:nvSpPr>
        <p:spPr>
          <a:xfrm>
            <a:off x="999150" y="5578410"/>
            <a:ext cx="10383252"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600" b="1" dirty="0">
                <a:solidFill>
                  <a:srgbClr val="17447E"/>
                </a:solidFill>
                <a:latin typeface="Gill Sans MT" panose="020B0502020104020203" pitchFamily="34" charset="0"/>
              </a:rPr>
              <a:t>Hebrews Ch.12:1-2 (NIV)</a:t>
            </a:r>
          </a:p>
        </p:txBody>
      </p:sp>
    </p:spTree>
    <p:extLst>
      <p:ext uri="{BB962C8B-B14F-4D97-AF65-F5344CB8AC3E}">
        <p14:creationId xmlns:p14="http://schemas.microsoft.com/office/powerpoint/2010/main" val="311200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1E9A30-F975-FB41-B953-1AE56230F067}"/>
              </a:ext>
            </a:extLst>
          </p:cNvPr>
          <p:cNvSpPr>
            <a:spLocks noGrp="1"/>
          </p:cNvSpPr>
          <p:nvPr>
            <p:ph type="ctrTitle"/>
          </p:nvPr>
        </p:nvSpPr>
        <p:spPr>
          <a:xfrm>
            <a:off x="904374" y="821064"/>
            <a:ext cx="10383252" cy="4301472"/>
          </a:xfrm>
        </p:spPr>
        <p:txBody>
          <a:bodyPr>
            <a:noAutofit/>
          </a:bodyPr>
          <a:lstStyle/>
          <a:p>
            <a:pPr>
              <a:lnSpc>
                <a:spcPct val="100000"/>
              </a:lnSpc>
            </a:pPr>
            <a:r>
              <a:rPr lang="en-GB" sz="3600" dirty="0">
                <a:solidFill>
                  <a:srgbClr val="17447E"/>
                </a:solidFill>
                <a:latin typeface="Gill Sans MT" panose="020B0502020104020203" pitchFamily="34" charset="0"/>
              </a:rPr>
              <a:t>‘Therefore, since we are surrounded by such a great cloud of witnesses, let us throw off everything that hinders and the sin that so easily entangles. And let us run with perseverance the race marked out for us, fixing our eyes on Jesus, the pioneer and perfecter </a:t>
            </a:r>
            <a:br>
              <a:rPr lang="en-GB" sz="36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of faith. For the joy set before Him He endured </a:t>
            </a:r>
            <a:br>
              <a:rPr lang="en-GB" sz="36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the cross, scorning its shame, and sat down at the </a:t>
            </a:r>
            <a:br>
              <a:rPr lang="en-GB" sz="3600" dirty="0">
                <a:solidFill>
                  <a:srgbClr val="17447E"/>
                </a:solidFill>
                <a:latin typeface="Gill Sans MT" panose="020B0502020104020203" pitchFamily="34" charset="0"/>
              </a:rPr>
            </a:br>
            <a:r>
              <a:rPr lang="en-GB" sz="3600" dirty="0">
                <a:solidFill>
                  <a:srgbClr val="17447E"/>
                </a:solidFill>
                <a:latin typeface="Gill Sans MT" panose="020B0502020104020203" pitchFamily="34" charset="0"/>
              </a:rPr>
              <a:t>right hand of the throne of God.’</a:t>
            </a:r>
          </a:p>
        </p:txBody>
      </p:sp>
      <p:sp>
        <p:nvSpPr>
          <p:cNvPr id="2" name="Rectangle 1">
            <a:extLst>
              <a:ext uri="{FF2B5EF4-FFF2-40B4-BE49-F238E27FC236}">
                <a16:creationId xmlns:a16="http://schemas.microsoft.com/office/drawing/2014/main" id="{2E4ECACA-5014-ED4C-A55D-F6EFA780EAFD}"/>
              </a:ext>
            </a:extLst>
          </p:cNvPr>
          <p:cNvSpPr/>
          <p:nvPr/>
        </p:nvSpPr>
        <p:spPr>
          <a:xfrm>
            <a:off x="1212112" y="712381"/>
            <a:ext cx="2169041"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665512B3-A5CE-5348-9BD8-F1BC5D49B808}"/>
              </a:ext>
            </a:extLst>
          </p:cNvPr>
          <p:cNvSpPr/>
          <p:nvPr/>
        </p:nvSpPr>
        <p:spPr>
          <a:xfrm>
            <a:off x="3381153" y="712380"/>
            <a:ext cx="1031359"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7F3C00F4-6DB5-DB46-BF97-5BC05158B9D8}"/>
              </a:ext>
            </a:extLst>
          </p:cNvPr>
          <p:cNvSpPr/>
          <p:nvPr/>
        </p:nvSpPr>
        <p:spPr>
          <a:xfrm>
            <a:off x="4412512" y="712379"/>
            <a:ext cx="1360967"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9A2A08F-BDF7-9743-9338-7572E192CC6B}"/>
              </a:ext>
            </a:extLst>
          </p:cNvPr>
          <p:cNvSpPr/>
          <p:nvPr/>
        </p:nvSpPr>
        <p:spPr>
          <a:xfrm>
            <a:off x="5808618" y="712378"/>
            <a:ext cx="2243016"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BAF679C-ED71-804A-90A2-2DC761B5C437}"/>
              </a:ext>
            </a:extLst>
          </p:cNvPr>
          <p:cNvSpPr/>
          <p:nvPr/>
        </p:nvSpPr>
        <p:spPr>
          <a:xfrm>
            <a:off x="8051634" y="712378"/>
            <a:ext cx="1549565"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5958B66-B672-0945-8BD9-725A86EFDDE6}"/>
              </a:ext>
            </a:extLst>
          </p:cNvPr>
          <p:cNvSpPr/>
          <p:nvPr/>
        </p:nvSpPr>
        <p:spPr>
          <a:xfrm>
            <a:off x="9643763" y="712378"/>
            <a:ext cx="1336126"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C9CFD42-7829-EA47-8E50-100B0F6669BF}"/>
              </a:ext>
            </a:extLst>
          </p:cNvPr>
          <p:cNvSpPr/>
          <p:nvPr/>
        </p:nvSpPr>
        <p:spPr>
          <a:xfrm>
            <a:off x="1355682" y="1254639"/>
            <a:ext cx="1140383"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5800A73-B6B7-154E-B510-C888ECEA9238}"/>
              </a:ext>
            </a:extLst>
          </p:cNvPr>
          <p:cNvSpPr/>
          <p:nvPr/>
        </p:nvSpPr>
        <p:spPr>
          <a:xfrm>
            <a:off x="2496065" y="1254639"/>
            <a:ext cx="2427465"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37957A7-79EA-564C-A4A8-EFA2F4339EDA}"/>
              </a:ext>
            </a:extLst>
          </p:cNvPr>
          <p:cNvSpPr/>
          <p:nvPr/>
        </p:nvSpPr>
        <p:spPr>
          <a:xfrm>
            <a:off x="4923530" y="1254638"/>
            <a:ext cx="1145935"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A19201F-8479-7F49-A19A-3189455D8871}"/>
              </a:ext>
            </a:extLst>
          </p:cNvPr>
          <p:cNvSpPr/>
          <p:nvPr/>
        </p:nvSpPr>
        <p:spPr>
          <a:xfrm>
            <a:off x="6069467" y="1254636"/>
            <a:ext cx="1281528"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4347FB4-780D-1D45-9193-3A7817C03ABE}"/>
              </a:ext>
            </a:extLst>
          </p:cNvPr>
          <p:cNvSpPr/>
          <p:nvPr/>
        </p:nvSpPr>
        <p:spPr>
          <a:xfrm>
            <a:off x="7368306" y="1254636"/>
            <a:ext cx="609354"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3891A0-D489-DE4F-B549-CE675600BA1E}"/>
              </a:ext>
            </a:extLst>
          </p:cNvPr>
          <p:cNvSpPr/>
          <p:nvPr/>
        </p:nvSpPr>
        <p:spPr>
          <a:xfrm>
            <a:off x="7999553" y="1254636"/>
            <a:ext cx="1984706"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C3A8140-7696-384D-BAB4-D6BFF1CF6A97}"/>
              </a:ext>
            </a:extLst>
          </p:cNvPr>
          <p:cNvSpPr/>
          <p:nvPr/>
        </p:nvSpPr>
        <p:spPr>
          <a:xfrm>
            <a:off x="9983404" y="1254635"/>
            <a:ext cx="996484"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851EAA6-25D7-7148-9B97-AFFB003F2E6A}"/>
              </a:ext>
            </a:extLst>
          </p:cNvPr>
          <p:cNvSpPr/>
          <p:nvPr/>
        </p:nvSpPr>
        <p:spPr>
          <a:xfrm>
            <a:off x="1047944" y="1796896"/>
            <a:ext cx="1448120"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2DCCA51-A0B7-DD40-B543-27D3E8CA5EC6}"/>
              </a:ext>
            </a:extLst>
          </p:cNvPr>
          <p:cNvSpPr/>
          <p:nvPr/>
        </p:nvSpPr>
        <p:spPr>
          <a:xfrm>
            <a:off x="2344973" y="1796895"/>
            <a:ext cx="1732757"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6881E725-B0C4-4649-AE16-DE571D928D7C}"/>
              </a:ext>
            </a:extLst>
          </p:cNvPr>
          <p:cNvSpPr/>
          <p:nvPr/>
        </p:nvSpPr>
        <p:spPr>
          <a:xfrm>
            <a:off x="4091800" y="1796890"/>
            <a:ext cx="608447"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3BD7276-988F-8A41-ACA2-CFBEC5B56F91}"/>
              </a:ext>
            </a:extLst>
          </p:cNvPr>
          <p:cNvSpPr/>
          <p:nvPr/>
        </p:nvSpPr>
        <p:spPr>
          <a:xfrm>
            <a:off x="4700247" y="1796889"/>
            <a:ext cx="1430541"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858671C-A6AB-8E44-9C51-511A7757F78D}"/>
              </a:ext>
            </a:extLst>
          </p:cNvPr>
          <p:cNvSpPr/>
          <p:nvPr/>
        </p:nvSpPr>
        <p:spPr>
          <a:xfrm>
            <a:off x="6066005" y="1796885"/>
            <a:ext cx="1202465"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2A89293-5415-2245-A436-7365BF4C4F75}"/>
              </a:ext>
            </a:extLst>
          </p:cNvPr>
          <p:cNvSpPr/>
          <p:nvPr/>
        </p:nvSpPr>
        <p:spPr>
          <a:xfrm>
            <a:off x="7280514" y="1796884"/>
            <a:ext cx="1826416"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680BF75-B4C5-A24C-9FF0-EB9556EC1763}"/>
              </a:ext>
            </a:extLst>
          </p:cNvPr>
          <p:cNvSpPr/>
          <p:nvPr/>
        </p:nvSpPr>
        <p:spPr>
          <a:xfrm>
            <a:off x="9099928" y="1796884"/>
            <a:ext cx="2044128"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D2A3CE5-D604-EA48-A700-E3BBB24716E9}"/>
              </a:ext>
            </a:extLst>
          </p:cNvPr>
          <p:cNvSpPr/>
          <p:nvPr/>
        </p:nvSpPr>
        <p:spPr>
          <a:xfrm>
            <a:off x="1207291" y="2339148"/>
            <a:ext cx="1826416"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F13EDC2-7186-954B-B2AE-DD91AFF346B9}"/>
              </a:ext>
            </a:extLst>
          </p:cNvPr>
          <p:cNvSpPr/>
          <p:nvPr/>
        </p:nvSpPr>
        <p:spPr>
          <a:xfrm>
            <a:off x="3097114" y="2339147"/>
            <a:ext cx="2549924"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0E033848-8794-8C49-A174-FD2F1B0E824A}"/>
              </a:ext>
            </a:extLst>
          </p:cNvPr>
          <p:cNvSpPr/>
          <p:nvPr/>
        </p:nvSpPr>
        <p:spPr>
          <a:xfrm>
            <a:off x="5623062" y="2339129"/>
            <a:ext cx="1657452"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F92E9FC0-17C6-3045-BFCF-40DEC640AFA4}"/>
              </a:ext>
            </a:extLst>
          </p:cNvPr>
          <p:cNvSpPr/>
          <p:nvPr/>
        </p:nvSpPr>
        <p:spPr>
          <a:xfrm>
            <a:off x="7192369" y="2339128"/>
            <a:ext cx="2408829"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449FD68-0D6A-0D45-95A3-6422A06966E1}"/>
              </a:ext>
            </a:extLst>
          </p:cNvPr>
          <p:cNvSpPr/>
          <p:nvPr/>
        </p:nvSpPr>
        <p:spPr>
          <a:xfrm>
            <a:off x="9599516" y="2339127"/>
            <a:ext cx="1326828"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C53728CE-5C53-984B-9709-523BD33DB305}"/>
              </a:ext>
            </a:extLst>
          </p:cNvPr>
          <p:cNvSpPr/>
          <p:nvPr/>
        </p:nvSpPr>
        <p:spPr>
          <a:xfrm>
            <a:off x="1355682" y="2894805"/>
            <a:ext cx="1086791"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BFA3E8C-9945-B342-AF30-1770A8946863}"/>
              </a:ext>
            </a:extLst>
          </p:cNvPr>
          <p:cNvSpPr/>
          <p:nvPr/>
        </p:nvSpPr>
        <p:spPr>
          <a:xfrm>
            <a:off x="2384554" y="2933557"/>
            <a:ext cx="1826416"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01E8FE86-8CF4-8B42-84B2-9CDCB56C7F51}"/>
              </a:ext>
            </a:extLst>
          </p:cNvPr>
          <p:cNvSpPr/>
          <p:nvPr/>
        </p:nvSpPr>
        <p:spPr>
          <a:xfrm>
            <a:off x="4238194" y="2919853"/>
            <a:ext cx="1679188"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E265652-1453-2846-9E33-90C1ACB05D09}"/>
              </a:ext>
            </a:extLst>
          </p:cNvPr>
          <p:cNvSpPr/>
          <p:nvPr/>
        </p:nvSpPr>
        <p:spPr>
          <a:xfrm>
            <a:off x="5872187" y="2906536"/>
            <a:ext cx="2331142"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9D5B3152-7F82-5641-99E1-04D3B12B7A75}"/>
              </a:ext>
            </a:extLst>
          </p:cNvPr>
          <p:cNvSpPr/>
          <p:nvPr/>
        </p:nvSpPr>
        <p:spPr>
          <a:xfrm>
            <a:off x="8203329" y="2881145"/>
            <a:ext cx="2632989"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04D3839-330E-8942-973B-9218DF681CDD}"/>
              </a:ext>
            </a:extLst>
          </p:cNvPr>
          <p:cNvSpPr/>
          <p:nvPr/>
        </p:nvSpPr>
        <p:spPr>
          <a:xfrm>
            <a:off x="1216381" y="3459717"/>
            <a:ext cx="1880733"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512FD29F-EAAC-E444-A715-8A163C915576}"/>
              </a:ext>
            </a:extLst>
          </p:cNvPr>
          <p:cNvSpPr/>
          <p:nvPr/>
        </p:nvSpPr>
        <p:spPr>
          <a:xfrm>
            <a:off x="3166924" y="3459717"/>
            <a:ext cx="2097055"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3914D351-B5A8-6D41-91F3-75222BC2656B}"/>
              </a:ext>
            </a:extLst>
          </p:cNvPr>
          <p:cNvSpPr/>
          <p:nvPr/>
        </p:nvSpPr>
        <p:spPr>
          <a:xfrm>
            <a:off x="5263979" y="3441635"/>
            <a:ext cx="2016535"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E5EDBBE-F476-2C47-9276-1D7C4488388E}"/>
              </a:ext>
            </a:extLst>
          </p:cNvPr>
          <p:cNvSpPr/>
          <p:nvPr/>
        </p:nvSpPr>
        <p:spPr>
          <a:xfrm>
            <a:off x="7280514" y="3441635"/>
            <a:ext cx="828560"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13A78C15-A082-4C40-AD10-1F26FE6A0D5B}"/>
              </a:ext>
            </a:extLst>
          </p:cNvPr>
          <p:cNvSpPr/>
          <p:nvPr/>
        </p:nvSpPr>
        <p:spPr>
          <a:xfrm>
            <a:off x="8203329" y="3423513"/>
            <a:ext cx="2265397"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EDEB2C0A-D688-E841-B709-0633E1691E9D}"/>
              </a:ext>
            </a:extLst>
          </p:cNvPr>
          <p:cNvSpPr/>
          <p:nvPr/>
        </p:nvSpPr>
        <p:spPr>
          <a:xfrm>
            <a:off x="1493623" y="4000515"/>
            <a:ext cx="1866199"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9E84A4BE-BC3C-054F-8118-B0C57BE41EA4}"/>
              </a:ext>
            </a:extLst>
          </p:cNvPr>
          <p:cNvSpPr/>
          <p:nvPr/>
        </p:nvSpPr>
        <p:spPr>
          <a:xfrm>
            <a:off x="3326443" y="4015682"/>
            <a:ext cx="1674758"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24969BF2-B187-6341-B764-F591A53E637C}"/>
              </a:ext>
            </a:extLst>
          </p:cNvPr>
          <p:cNvSpPr/>
          <p:nvPr/>
        </p:nvSpPr>
        <p:spPr>
          <a:xfrm>
            <a:off x="5038040" y="3997184"/>
            <a:ext cx="1931022"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5E956C85-2330-124B-B970-F71AC534E13F}"/>
              </a:ext>
            </a:extLst>
          </p:cNvPr>
          <p:cNvSpPr/>
          <p:nvPr/>
        </p:nvSpPr>
        <p:spPr>
          <a:xfrm>
            <a:off x="6942128" y="4009287"/>
            <a:ext cx="2624334"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1B7D38BD-39F1-DD4E-AAA4-4BFFE9EB22D9}"/>
              </a:ext>
            </a:extLst>
          </p:cNvPr>
          <p:cNvSpPr/>
          <p:nvPr/>
        </p:nvSpPr>
        <p:spPr>
          <a:xfrm>
            <a:off x="9566461" y="3965637"/>
            <a:ext cx="1260187"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AAF25B2E-82FC-DC49-9955-08C934568F89}"/>
              </a:ext>
            </a:extLst>
          </p:cNvPr>
          <p:cNvSpPr/>
          <p:nvPr/>
        </p:nvSpPr>
        <p:spPr>
          <a:xfrm>
            <a:off x="2962962" y="4553149"/>
            <a:ext cx="1960567"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3C3531E0-F43B-C746-AB41-4271440DD390}"/>
              </a:ext>
            </a:extLst>
          </p:cNvPr>
          <p:cNvSpPr/>
          <p:nvPr/>
        </p:nvSpPr>
        <p:spPr>
          <a:xfrm>
            <a:off x="4607273" y="4553149"/>
            <a:ext cx="1674757"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B9DD675-EF20-6743-84A1-756838F54A24}"/>
              </a:ext>
            </a:extLst>
          </p:cNvPr>
          <p:cNvSpPr/>
          <p:nvPr/>
        </p:nvSpPr>
        <p:spPr>
          <a:xfrm>
            <a:off x="6190776" y="4544013"/>
            <a:ext cx="3038262" cy="5422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itle 1">
            <a:extLst>
              <a:ext uri="{FF2B5EF4-FFF2-40B4-BE49-F238E27FC236}">
                <a16:creationId xmlns:a16="http://schemas.microsoft.com/office/drawing/2014/main" id="{C58D5519-971D-5047-B3EF-E503A2242EF9}"/>
              </a:ext>
            </a:extLst>
          </p:cNvPr>
          <p:cNvSpPr txBox="1">
            <a:spLocks/>
          </p:cNvSpPr>
          <p:nvPr/>
        </p:nvSpPr>
        <p:spPr>
          <a:xfrm>
            <a:off x="999150" y="5556107"/>
            <a:ext cx="10383252" cy="54224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GB" sz="3600" b="1" dirty="0">
                <a:solidFill>
                  <a:srgbClr val="17447E"/>
                </a:solidFill>
                <a:latin typeface="Gill Sans MT" panose="020B0502020104020203" pitchFamily="34" charset="0"/>
              </a:rPr>
              <a:t>Hebrews Ch.12:1-2 (NIV)</a:t>
            </a:r>
          </a:p>
        </p:txBody>
      </p:sp>
    </p:spTree>
    <p:extLst>
      <p:ext uri="{BB962C8B-B14F-4D97-AF65-F5344CB8AC3E}">
        <p14:creationId xmlns:p14="http://schemas.microsoft.com/office/powerpoint/2010/main" val="1319728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fade">
                                      <p:cBhvr>
                                        <p:cTn id="72" dur="500"/>
                                        <p:tgtEl>
                                          <p:spTgt spid="1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animEffect transition="in" filter="fade">
                                      <p:cBhvr>
                                        <p:cTn id="77" dur="500"/>
                                        <p:tgtEl>
                                          <p:spTgt spid="19"/>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fade">
                                      <p:cBhvr>
                                        <p:cTn id="82" dur="500"/>
                                        <p:tgtEl>
                                          <p:spTgt spid="20"/>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fade">
                                      <p:cBhvr>
                                        <p:cTn id="87" dur="500"/>
                                        <p:tgtEl>
                                          <p:spTgt spid="21"/>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2"/>
                                        </p:tgtEl>
                                        <p:attrNameLst>
                                          <p:attrName>style.visibility</p:attrName>
                                        </p:attrNameLst>
                                      </p:cBhvr>
                                      <p:to>
                                        <p:strVal val="visible"/>
                                      </p:to>
                                    </p:set>
                                    <p:animEffect transition="in" filter="fade">
                                      <p:cBhvr>
                                        <p:cTn id="92" dur="500"/>
                                        <p:tgtEl>
                                          <p:spTgt spid="22"/>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23"/>
                                        </p:tgtEl>
                                        <p:attrNameLst>
                                          <p:attrName>style.visibility</p:attrName>
                                        </p:attrNameLst>
                                      </p:cBhvr>
                                      <p:to>
                                        <p:strVal val="visible"/>
                                      </p:to>
                                    </p:set>
                                    <p:animEffect transition="in" filter="fade">
                                      <p:cBhvr>
                                        <p:cTn id="97" dur="500"/>
                                        <p:tgtEl>
                                          <p:spTgt spid="23"/>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24"/>
                                        </p:tgtEl>
                                        <p:attrNameLst>
                                          <p:attrName>style.visibility</p:attrName>
                                        </p:attrNameLst>
                                      </p:cBhvr>
                                      <p:to>
                                        <p:strVal val="visible"/>
                                      </p:to>
                                    </p:set>
                                    <p:animEffect transition="in" filter="fade">
                                      <p:cBhvr>
                                        <p:cTn id="102" dur="500"/>
                                        <p:tgtEl>
                                          <p:spTgt spid="24"/>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25"/>
                                        </p:tgtEl>
                                        <p:attrNameLst>
                                          <p:attrName>style.visibility</p:attrName>
                                        </p:attrNameLst>
                                      </p:cBhvr>
                                      <p:to>
                                        <p:strVal val="visible"/>
                                      </p:to>
                                    </p:set>
                                    <p:animEffect transition="in" filter="fade">
                                      <p:cBhvr>
                                        <p:cTn id="107" dur="500"/>
                                        <p:tgtEl>
                                          <p:spTgt spid="25"/>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26"/>
                                        </p:tgtEl>
                                        <p:attrNameLst>
                                          <p:attrName>style.visibility</p:attrName>
                                        </p:attrNameLst>
                                      </p:cBhvr>
                                      <p:to>
                                        <p:strVal val="visible"/>
                                      </p:to>
                                    </p:set>
                                    <p:animEffect transition="in" filter="fade">
                                      <p:cBhvr>
                                        <p:cTn id="112" dur="500"/>
                                        <p:tgtEl>
                                          <p:spTgt spid="26"/>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fade">
                                      <p:cBhvr>
                                        <p:cTn id="117" dur="500"/>
                                        <p:tgtEl>
                                          <p:spTgt spid="27"/>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28"/>
                                        </p:tgtEl>
                                        <p:attrNameLst>
                                          <p:attrName>style.visibility</p:attrName>
                                        </p:attrNameLst>
                                      </p:cBhvr>
                                      <p:to>
                                        <p:strVal val="visible"/>
                                      </p:to>
                                    </p:set>
                                    <p:animEffect transition="in" filter="fade">
                                      <p:cBhvr>
                                        <p:cTn id="122" dur="500"/>
                                        <p:tgtEl>
                                          <p:spTgt spid="28"/>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29"/>
                                        </p:tgtEl>
                                        <p:attrNameLst>
                                          <p:attrName>style.visibility</p:attrName>
                                        </p:attrNameLst>
                                      </p:cBhvr>
                                      <p:to>
                                        <p:strVal val="visible"/>
                                      </p:to>
                                    </p:set>
                                    <p:animEffect transition="in" filter="fade">
                                      <p:cBhvr>
                                        <p:cTn id="127" dur="500"/>
                                        <p:tgtEl>
                                          <p:spTgt spid="29"/>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30"/>
                                        </p:tgtEl>
                                        <p:attrNameLst>
                                          <p:attrName>style.visibility</p:attrName>
                                        </p:attrNameLst>
                                      </p:cBhvr>
                                      <p:to>
                                        <p:strVal val="visible"/>
                                      </p:to>
                                    </p:set>
                                    <p:animEffect transition="in" filter="fade">
                                      <p:cBhvr>
                                        <p:cTn id="132" dur="500"/>
                                        <p:tgtEl>
                                          <p:spTgt spid="30"/>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31"/>
                                        </p:tgtEl>
                                        <p:attrNameLst>
                                          <p:attrName>style.visibility</p:attrName>
                                        </p:attrNameLst>
                                      </p:cBhvr>
                                      <p:to>
                                        <p:strVal val="visible"/>
                                      </p:to>
                                    </p:set>
                                    <p:animEffect transition="in" filter="fade">
                                      <p:cBhvr>
                                        <p:cTn id="137" dur="500"/>
                                        <p:tgtEl>
                                          <p:spTgt spid="31"/>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32"/>
                                        </p:tgtEl>
                                        <p:attrNameLst>
                                          <p:attrName>style.visibility</p:attrName>
                                        </p:attrNameLst>
                                      </p:cBhvr>
                                      <p:to>
                                        <p:strVal val="visible"/>
                                      </p:to>
                                    </p:set>
                                    <p:animEffect transition="in" filter="fade">
                                      <p:cBhvr>
                                        <p:cTn id="142" dur="500"/>
                                        <p:tgtEl>
                                          <p:spTgt spid="32"/>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33"/>
                                        </p:tgtEl>
                                        <p:attrNameLst>
                                          <p:attrName>style.visibility</p:attrName>
                                        </p:attrNameLst>
                                      </p:cBhvr>
                                      <p:to>
                                        <p:strVal val="visible"/>
                                      </p:to>
                                    </p:set>
                                    <p:animEffect transition="in" filter="fade">
                                      <p:cBhvr>
                                        <p:cTn id="147" dur="500"/>
                                        <p:tgtEl>
                                          <p:spTgt spid="33"/>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34"/>
                                        </p:tgtEl>
                                        <p:attrNameLst>
                                          <p:attrName>style.visibility</p:attrName>
                                        </p:attrNameLst>
                                      </p:cBhvr>
                                      <p:to>
                                        <p:strVal val="visible"/>
                                      </p:to>
                                    </p:set>
                                    <p:animEffect transition="in" filter="fade">
                                      <p:cBhvr>
                                        <p:cTn id="152" dur="500"/>
                                        <p:tgtEl>
                                          <p:spTgt spid="34"/>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36"/>
                                        </p:tgtEl>
                                        <p:attrNameLst>
                                          <p:attrName>style.visibility</p:attrName>
                                        </p:attrNameLst>
                                      </p:cBhvr>
                                      <p:to>
                                        <p:strVal val="visible"/>
                                      </p:to>
                                    </p:set>
                                    <p:animEffect transition="in" filter="fade">
                                      <p:cBhvr>
                                        <p:cTn id="157" dur="500"/>
                                        <p:tgtEl>
                                          <p:spTgt spid="36"/>
                                        </p:tgtEl>
                                      </p:cBhvr>
                                    </p:animEffect>
                                  </p:childTnLst>
                                </p:cTn>
                              </p:par>
                            </p:childTnLst>
                          </p:cTn>
                        </p:par>
                      </p:childTnLst>
                    </p:cTn>
                  </p:par>
                  <p:par>
                    <p:cTn id="158" fill="hold">
                      <p:stCondLst>
                        <p:cond delay="indefinite"/>
                      </p:stCondLst>
                      <p:childTnLst>
                        <p:par>
                          <p:cTn id="159" fill="hold">
                            <p:stCondLst>
                              <p:cond delay="0"/>
                            </p:stCondLst>
                            <p:childTnLst>
                              <p:par>
                                <p:cTn id="160" presetID="10" presetClass="entr" presetSubtype="0" fill="hold" grpId="0" nodeType="clickEffect">
                                  <p:stCondLst>
                                    <p:cond delay="0"/>
                                  </p:stCondLst>
                                  <p:childTnLst>
                                    <p:set>
                                      <p:cBhvr>
                                        <p:cTn id="161" dur="1" fill="hold">
                                          <p:stCondLst>
                                            <p:cond delay="0"/>
                                          </p:stCondLst>
                                        </p:cTn>
                                        <p:tgtEl>
                                          <p:spTgt spid="37"/>
                                        </p:tgtEl>
                                        <p:attrNameLst>
                                          <p:attrName>style.visibility</p:attrName>
                                        </p:attrNameLst>
                                      </p:cBhvr>
                                      <p:to>
                                        <p:strVal val="visible"/>
                                      </p:to>
                                    </p:set>
                                    <p:animEffect transition="in" filter="fade">
                                      <p:cBhvr>
                                        <p:cTn id="162" dur="500"/>
                                        <p:tgtEl>
                                          <p:spTgt spid="37"/>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38"/>
                                        </p:tgtEl>
                                        <p:attrNameLst>
                                          <p:attrName>style.visibility</p:attrName>
                                        </p:attrNameLst>
                                      </p:cBhvr>
                                      <p:to>
                                        <p:strVal val="visible"/>
                                      </p:to>
                                    </p:set>
                                    <p:animEffect transition="in" filter="fade">
                                      <p:cBhvr>
                                        <p:cTn id="167" dur="500"/>
                                        <p:tgtEl>
                                          <p:spTgt spid="38"/>
                                        </p:tgtEl>
                                      </p:cBhvr>
                                    </p:animEffect>
                                  </p:childTnLst>
                                </p:cTn>
                              </p:par>
                            </p:childTnLst>
                          </p:cTn>
                        </p:par>
                      </p:childTnLst>
                    </p:cTn>
                  </p:par>
                  <p:par>
                    <p:cTn id="168" fill="hold">
                      <p:stCondLst>
                        <p:cond delay="indefinite"/>
                      </p:stCondLst>
                      <p:childTnLst>
                        <p:par>
                          <p:cTn id="169" fill="hold">
                            <p:stCondLst>
                              <p:cond delay="0"/>
                            </p:stCondLst>
                            <p:childTnLst>
                              <p:par>
                                <p:cTn id="170" presetID="10" presetClass="entr" presetSubtype="0" fill="hold" grpId="0" nodeType="clickEffect">
                                  <p:stCondLst>
                                    <p:cond delay="0"/>
                                  </p:stCondLst>
                                  <p:childTnLst>
                                    <p:set>
                                      <p:cBhvr>
                                        <p:cTn id="171" dur="1" fill="hold">
                                          <p:stCondLst>
                                            <p:cond delay="0"/>
                                          </p:stCondLst>
                                        </p:cTn>
                                        <p:tgtEl>
                                          <p:spTgt spid="39"/>
                                        </p:tgtEl>
                                        <p:attrNameLst>
                                          <p:attrName>style.visibility</p:attrName>
                                        </p:attrNameLst>
                                      </p:cBhvr>
                                      <p:to>
                                        <p:strVal val="visible"/>
                                      </p:to>
                                    </p:set>
                                    <p:animEffect transition="in" filter="fade">
                                      <p:cBhvr>
                                        <p:cTn id="172" dur="500"/>
                                        <p:tgtEl>
                                          <p:spTgt spid="39"/>
                                        </p:tgtEl>
                                      </p:cBhvr>
                                    </p:animEffect>
                                  </p:childTnLst>
                                </p:cTn>
                              </p:par>
                            </p:childTnLst>
                          </p:cTn>
                        </p:par>
                      </p:childTnLst>
                    </p:cTn>
                  </p:par>
                  <p:par>
                    <p:cTn id="173" fill="hold">
                      <p:stCondLst>
                        <p:cond delay="indefinite"/>
                      </p:stCondLst>
                      <p:childTnLst>
                        <p:par>
                          <p:cTn id="174" fill="hold">
                            <p:stCondLst>
                              <p:cond delay="0"/>
                            </p:stCondLst>
                            <p:childTnLst>
                              <p:par>
                                <p:cTn id="175" presetID="10" presetClass="entr" presetSubtype="0" fill="hold" grpId="0" nodeType="clickEffect">
                                  <p:stCondLst>
                                    <p:cond delay="0"/>
                                  </p:stCondLst>
                                  <p:childTnLst>
                                    <p:set>
                                      <p:cBhvr>
                                        <p:cTn id="176" dur="1" fill="hold">
                                          <p:stCondLst>
                                            <p:cond delay="0"/>
                                          </p:stCondLst>
                                        </p:cTn>
                                        <p:tgtEl>
                                          <p:spTgt spid="40"/>
                                        </p:tgtEl>
                                        <p:attrNameLst>
                                          <p:attrName>style.visibility</p:attrName>
                                        </p:attrNameLst>
                                      </p:cBhvr>
                                      <p:to>
                                        <p:strVal val="visible"/>
                                      </p:to>
                                    </p:set>
                                    <p:animEffect transition="in" filter="fade">
                                      <p:cBhvr>
                                        <p:cTn id="177" dur="500"/>
                                        <p:tgtEl>
                                          <p:spTgt spid="40"/>
                                        </p:tgtEl>
                                      </p:cBhvr>
                                    </p:animEffect>
                                  </p:childTnLst>
                                </p:cTn>
                              </p:par>
                            </p:childTnLst>
                          </p:cTn>
                        </p:par>
                      </p:childTnLst>
                    </p:cTn>
                  </p:par>
                  <p:par>
                    <p:cTn id="178" fill="hold">
                      <p:stCondLst>
                        <p:cond delay="indefinite"/>
                      </p:stCondLst>
                      <p:childTnLst>
                        <p:par>
                          <p:cTn id="179" fill="hold">
                            <p:stCondLst>
                              <p:cond delay="0"/>
                            </p:stCondLst>
                            <p:childTnLst>
                              <p:par>
                                <p:cTn id="180" presetID="10" presetClass="entr" presetSubtype="0" fill="hold" grpId="0" nodeType="clickEffect">
                                  <p:stCondLst>
                                    <p:cond delay="0"/>
                                  </p:stCondLst>
                                  <p:childTnLst>
                                    <p:set>
                                      <p:cBhvr>
                                        <p:cTn id="181" dur="1" fill="hold">
                                          <p:stCondLst>
                                            <p:cond delay="0"/>
                                          </p:stCondLst>
                                        </p:cTn>
                                        <p:tgtEl>
                                          <p:spTgt spid="41"/>
                                        </p:tgtEl>
                                        <p:attrNameLst>
                                          <p:attrName>style.visibility</p:attrName>
                                        </p:attrNameLst>
                                      </p:cBhvr>
                                      <p:to>
                                        <p:strVal val="visible"/>
                                      </p:to>
                                    </p:set>
                                    <p:animEffect transition="in" filter="fade">
                                      <p:cBhvr>
                                        <p:cTn id="182" dur="500"/>
                                        <p:tgtEl>
                                          <p:spTgt spid="41"/>
                                        </p:tgtEl>
                                      </p:cBhvr>
                                    </p:animEffect>
                                  </p:childTnLst>
                                </p:cTn>
                              </p:par>
                            </p:childTnLst>
                          </p:cTn>
                        </p:par>
                      </p:childTnLst>
                    </p:cTn>
                  </p:par>
                  <p:par>
                    <p:cTn id="183" fill="hold">
                      <p:stCondLst>
                        <p:cond delay="indefinite"/>
                      </p:stCondLst>
                      <p:childTnLst>
                        <p:par>
                          <p:cTn id="184" fill="hold">
                            <p:stCondLst>
                              <p:cond delay="0"/>
                            </p:stCondLst>
                            <p:childTnLst>
                              <p:par>
                                <p:cTn id="185" presetID="10" presetClass="entr" presetSubtype="0" fill="hold" grpId="0" nodeType="clickEffect">
                                  <p:stCondLst>
                                    <p:cond delay="0"/>
                                  </p:stCondLst>
                                  <p:childTnLst>
                                    <p:set>
                                      <p:cBhvr>
                                        <p:cTn id="186" dur="1" fill="hold">
                                          <p:stCondLst>
                                            <p:cond delay="0"/>
                                          </p:stCondLst>
                                        </p:cTn>
                                        <p:tgtEl>
                                          <p:spTgt spid="42"/>
                                        </p:tgtEl>
                                        <p:attrNameLst>
                                          <p:attrName>style.visibility</p:attrName>
                                        </p:attrNameLst>
                                      </p:cBhvr>
                                      <p:to>
                                        <p:strVal val="visible"/>
                                      </p:to>
                                    </p:set>
                                    <p:animEffect transition="in" filter="fade">
                                      <p:cBhvr>
                                        <p:cTn id="187" dur="500"/>
                                        <p:tgtEl>
                                          <p:spTgt spid="42"/>
                                        </p:tgtEl>
                                      </p:cBhvr>
                                    </p:animEffect>
                                  </p:childTnLst>
                                </p:cTn>
                              </p:par>
                            </p:childTnLst>
                          </p:cTn>
                        </p:par>
                      </p:childTnLst>
                    </p:cTn>
                  </p:par>
                  <p:par>
                    <p:cTn id="188" fill="hold">
                      <p:stCondLst>
                        <p:cond delay="indefinite"/>
                      </p:stCondLst>
                      <p:childTnLst>
                        <p:par>
                          <p:cTn id="189" fill="hold">
                            <p:stCondLst>
                              <p:cond delay="0"/>
                            </p:stCondLst>
                            <p:childTnLst>
                              <p:par>
                                <p:cTn id="190" presetID="10" presetClass="entr" presetSubtype="0" fill="hold" grpId="0" nodeType="clickEffect">
                                  <p:stCondLst>
                                    <p:cond delay="0"/>
                                  </p:stCondLst>
                                  <p:childTnLst>
                                    <p:set>
                                      <p:cBhvr>
                                        <p:cTn id="191" dur="1" fill="hold">
                                          <p:stCondLst>
                                            <p:cond delay="0"/>
                                          </p:stCondLst>
                                        </p:cTn>
                                        <p:tgtEl>
                                          <p:spTgt spid="43"/>
                                        </p:tgtEl>
                                        <p:attrNameLst>
                                          <p:attrName>style.visibility</p:attrName>
                                        </p:attrNameLst>
                                      </p:cBhvr>
                                      <p:to>
                                        <p:strVal val="visible"/>
                                      </p:to>
                                    </p:set>
                                    <p:animEffect transition="in" filter="fade">
                                      <p:cBhvr>
                                        <p:cTn id="192" dur="500"/>
                                        <p:tgtEl>
                                          <p:spTgt spid="43"/>
                                        </p:tgtEl>
                                      </p:cBhvr>
                                    </p:animEffect>
                                  </p:childTnLst>
                                </p:cTn>
                              </p:par>
                            </p:childTnLst>
                          </p:cTn>
                        </p:par>
                      </p:childTnLst>
                    </p:cTn>
                  </p:par>
                  <p:par>
                    <p:cTn id="193" fill="hold">
                      <p:stCondLst>
                        <p:cond delay="indefinite"/>
                      </p:stCondLst>
                      <p:childTnLst>
                        <p:par>
                          <p:cTn id="194" fill="hold">
                            <p:stCondLst>
                              <p:cond delay="0"/>
                            </p:stCondLst>
                            <p:childTnLst>
                              <p:par>
                                <p:cTn id="195" presetID="10" presetClass="entr" presetSubtype="0" fill="hold" grpId="0" nodeType="clickEffect">
                                  <p:stCondLst>
                                    <p:cond delay="0"/>
                                  </p:stCondLst>
                                  <p:childTnLst>
                                    <p:set>
                                      <p:cBhvr>
                                        <p:cTn id="196" dur="1" fill="hold">
                                          <p:stCondLst>
                                            <p:cond delay="0"/>
                                          </p:stCondLst>
                                        </p:cTn>
                                        <p:tgtEl>
                                          <p:spTgt spid="44"/>
                                        </p:tgtEl>
                                        <p:attrNameLst>
                                          <p:attrName>style.visibility</p:attrName>
                                        </p:attrNameLst>
                                      </p:cBhvr>
                                      <p:to>
                                        <p:strVal val="visible"/>
                                      </p:to>
                                    </p:set>
                                    <p:animEffect transition="in" filter="fade">
                                      <p:cBhvr>
                                        <p:cTn id="197" dur="500"/>
                                        <p:tgtEl>
                                          <p:spTgt spid="44"/>
                                        </p:tgtEl>
                                      </p:cBhvr>
                                    </p:animEffect>
                                  </p:childTnLst>
                                </p:cTn>
                              </p:par>
                            </p:childTnLst>
                          </p:cTn>
                        </p:par>
                      </p:childTnLst>
                    </p:cTn>
                  </p:par>
                  <p:par>
                    <p:cTn id="198" fill="hold">
                      <p:stCondLst>
                        <p:cond delay="indefinite"/>
                      </p:stCondLst>
                      <p:childTnLst>
                        <p:par>
                          <p:cTn id="199" fill="hold">
                            <p:stCondLst>
                              <p:cond delay="0"/>
                            </p:stCondLst>
                            <p:childTnLst>
                              <p:par>
                                <p:cTn id="200" presetID="10" presetClass="entr" presetSubtype="0" fill="hold" grpId="0" nodeType="clickEffect">
                                  <p:stCondLst>
                                    <p:cond delay="0"/>
                                  </p:stCondLst>
                                  <p:childTnLst>
                                    <p:set>
                                      <p:cBhvr>
                                        <p:cTn id="201" dur="1" fill="hold">
                                          <p:stCondLst>
                                            <p:cond delay="0"/>
                                          </p:stCondLst>
                                        </p:cTn>
                                        <p:tgtEl>
                                          <p:spTgt spid="45"/>
                                        </p:tgtEl>
                                        <p:attrNameLst>
                                          <p:attrName>style.visibility</p:attrName>
                                        </p:attrNameLst>
                                      </p:cBhvr>
                                      <p:to>
                                        <p:strVal val="visible"/>
                                      </p:to>
                                    </p:set>
                                    <p:animEffect transition="in" filter="fade">
                                      <p:cBhvr>
                                        <p:cTn id="202" dur="500"/>
                                        <p:tgtEl>
                                          <p:spTgt spid="45"/>
                                        </p:tgtEl>
                                      </p:cBhvr>
                                    </p:animEffect>
                                  </p:childTnLst>
                                </p:cTn>
                              </p:par>
                            </p:childTnLst>
                          </p:cTn>
                        </p:par>
                      </p:childTnLst>
                    </p:cTn>
                  </p:par>
                  <p:par>
                    <p:cTn id="203" fill="hold">
                      <p:stCondLst>
                        <p:cond delay="indefinite"/>
                      </p:stCondLst>
                      <p:childTnLst>
                        <p:par>
                          <p:cTn id="204" fill="hold">
                            <p:stCondLst>
                              <p:cond delay="0"/>
                            </p:stCondLst>
                            <p:childTnLst>
                              <p:par>
                                <p:cTn id="205" presetID="10" presetClass="entr" presetSubtype="0" fill="hold" grpId="0" nodeType="clickEffect">
                                  <p:stCondLst>
                                    <p:cond delay="0"/>
                                  </p:stCondLst>
                                  <p:childTnLst>
                                    <p:set>
                                      <p:cBhvr>
                                        <p:cTn id="206" dur="1" fill="hold">
                                          <p:stCondLst>
                                            <p:cond delay="0"/>
                                          </p:stCondLst>
                                        </p:cTn>
                                        <p:tgtEl>
                                          <p:spTgt spid="46"/>
                                        </p:tgtEl>
                                        <p:attrNameLst>
                                          <p:attrName>style.visibility</p:attrName>
                                        </p:attrNameLst>
                                      </p:cBhvr>
                                      <p:to>
                                        <p:strVal val="visible"/>
                                      </p:to>
                                    </p:set>
                                    <p:animEffect transition="in" filter="fade">
                                      <p:cBhvr>
                                        <p:cTn id="207" dur="500"/>
                                        <p:tgtEl>
                                          <p:spTgt spid="46"/>
                                        </p:tgtEl>
                                      </p:cBhvr>
                                    </p:animEffect>
                                  </p:childTnLst>
                                </p:cTn>
                              </p:par>
                            </p:childTnLst>
                          </p:cTn>
                        </p:par>
                      </p:childTnLst>
                    </p:cTn>
                  </p:par>
                  <p:par>
                    <p:cTn id="208" fill="hold">
                      <p:stCondLst>
                        <p:cond delay="indefinite"/>
                      </p:stCondLst>
                      <p:childTnLst>
                        <p:par>
                          <p:cTn id="209" fill="hold">
                            <p:stCondLst>
                              <p:cond delay="0"/>
                            </p:stCondLst>
                            <p:childTnLst>
                              <p:par>
                                <p:cTn id="210" presetID="10" presetClass="entr" presetSubtype="0" fill="hold" grpId="0" nodeType="clickEffect">
                                  <p:stCondLst>
                                    <p:cond delay="0"/>
                                  </p:stCondLst>
                                  <p:childTnLst>
                                    <p:set>
                                      <p:cBhvr>
                                        <p:cTn id="211" dur="1" fill="hold">
                                          <p:stCondLst>
                                            <p:cond delay="0"/>
                                          </p:stCondLst>
                                        </p:cTn>
                                        <p:tgtEl>
                                          <p:spTgt spid="47"/>
                                        </p:tgtEl>
                                        <p:attrNameLst>
                                          <p:attrName>style.visibility</p:attrName>
                                        </p:attrNameLst>
                                      </p:cBhvr>
                                      <p:to>
                                        <p:strVal val="visible"/>
                                      </p:to>
                                    </p:set>
                                    <p:animEffect transition="in" filter="fade">
                                      <p:cBhvr>
                                        <p:cTn id="212" dur="500"/>
                                        <p:tgtEl>
                                          <p:spTgt spid="47"/>
                                        </p:tgtEl>
                                      </p:cBhvr>
                                    </p:animEffect>
                                  </p:childTnLst>
                                </p:cTn>
                              </p:par>
                            </p:childTnLst>
                          </p:cTn>
                        </p:par>
                      </p:childTnLst>
                    </p:cTn>
                  </p:par>
                  <p:par>
                    <p:cTn id="213" fill="hold">
                      <p:stCondLst>
                        <p:cond delay="indefinite"/>
                      </p:stCondLst>
                      <p:childTnLst>
                        <p:par>
                          <p:cTn id="214" fill="hold">
                            <p:stCondLst>
                              <p:cond delay="0"/>
                            </p:stCondLst>
                            <p:childTnLst>
                              <p:par>
                                <p:cTn id="215" presetID="10" presetClass="entr" presetSubtype="0" fill="hold" grpId="0" nodeType="clickEffect">
                                  <p:stCondLst>
                                    <p:cond delay="0"/>
                                  </p:stCondLst>
                                  <p:childTnLst>
                                    <p:set>
                                      <p:cBhvr>
                                        <p:cTn id="216" dur="1" fill="hold">
                                          <p:stCondLst>
                                            <p:cond delay="0"/>
                                          </p:stCondLst>
                                        </p:cTn>
                                        <p:tgtEl>
                                          <p:spTgt spid="48"/>
                                        </p:tgtEl>
                                        <p:attrNameLst>
                                          <p:attrName>style.visibility</p:attrName>
                                        </p:attrNameLst>
                                      </p:cBhvr>
                                      <p:to>
                                        <p:strVal val="visible"/>
                                      </p:to>
                                    </p:set>
                                    <p:animEffect transition="in" filter="fade">
                                      <p:cBhvr>
                                        <p:cTn id="21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P spid="9" grpId="0" animBg="1"/>
      <p:bldP spid="10" grpId="0" animBg="1"/>
      <p:bldP spid="11" grpId="0" animBg="1"/>
      <p:bldP spid="12"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75F4D120-3921-42A8-A063-46B023CB0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7F84336-1861-2F42-8923-6ED6470AFDD0}"/>
              </a:ext>
            </a:extLst>
          </p:cNvPr>
          <p:cNvPicPr>
            <a:picLocks noChangeAspect="1"/>
          </p:cNvPicPr>
          <p:nvPr/>
        </p:nvPicPr>
        <p:blipFill>
          <a:blip r:embed="rId2">
            <a:extLst>
              <a:ext uri="{28A0092B-C50C-407E-A947-70E740481C1C}">
                <a14:useLocalDpi xmlns:a14="http://schemas.microsoft.com/office/drawing/2010/main" val="0"/>
              </a:ext>
            </a:extLst>
          </a:blip>
          <a:srcRect l="1673" r="1673"/>
          <a:stretch/>
        </p:blipFill>
        <p:spPr>
          <a:xfrm>
            <a:off x="4476307" y="595421"/>
            <a:ext cx="7715693" cy="5658438"/>
          </a:xfrm>
          <a:prstGeom prst="rect">
            <a:avLst/>
          </a:prstGeom>
        </p:spPr>
      </p:pic>
      <p:pic>
        <p:nvPicPr>
          <p:cNvPr id="29" name="Picture 28">
            <a:extLst>
              <a:ext uri="{FF2B5EF4-FFF2-40B4-BE49-F238E27FC236}">
                <a16:creationId xmlns:a16="http://schemas.microsoft.com/office/drawing/2014/main" id="{9D01B3E5-85F4-41A9-A504-D5E6268DEC1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r="14729"/>
          <a:stretch>
            <a:fillRect/>
          </a:stretch>
        </p:blipFill>
        <p:spPr>
          <a:xfrm>
            <a:off x="3466214" y="550975"/>
            <a:ext cx="8725786" cy="5756049"/>
          </a:xfrm>
          <a:custGeom>
            <a:avLst/>
            <a:gdLst>
              <a:gd name="connsiteX0" fmla="*/ 0 w 8725786"/>
              <a:gd name="connsiteY0" fmla="*/ 0 h 5756049"/>
              <a:gd name="connsiteX1" fmla="*/ 8725786 w 8725786"/>
              <a:gd name="connsiteY1" fmla="*/ 0 h 5756049"/>
              <a:gd name="connsiteX2" fmla="*/ 8725786 w 8725786"/>
              <a:gd name="connsiteY2" fmla="*/ 5756049 h 5756049"/>
              <a:gd name="connsiteX3" fmla="*/ 0 w 8725786"/>
              <a:gd name="connsiteY3" fmla="*/ 5756049 h 5756049"/>
            </a:gdLst>
            <a:ahLst/>
            <a:cxnLst>
              <a:cxn ang="0">
                <a:pos x="connsiteX0" y="connsiteY0"/>
              </a:cxn>
              <a:cxn ang="0">
                <a:pos x="connsiteX1" y="connsiteY1"/>
              </a:cxn>
              <a:cxn ang="0">
                <a:pos x="connsiteX2" y="connsiteY2"/>
              </a:cxn>
              <a:cxn ang="0">
                <a:pos x="connsiteX3" y="connsiteY3"/>
              </a:cxn>
            </a:cxnLst>
            <a:rect l="l" t="t" r="r" b="b"/>
            <a:pathLst>
              <a:path w="8725786" h="5756049">
                <a:moveTo>
                  <a:pt x="0" y="0"/>
                </a:moveTo>
                <a:lnTo>
                  <a:pt x="8725786" y="0"/>
                </a:lnTo>
                <a:lnTo>
                  <a:pt x="8725786" y="5756049"/>
                </a:lnTo>
                <a:lnTo>
                  <a:pt x="0" y="5756049"/>
                </a:lnTo>
                <a:close/>
              </a:path>
            </a:pathLst>
          </a:custGeom>
        </p:spPr>
      </p:pic>
      <p:sp>
        <p:nvSpPr>
          <p:cNvPr id="2" name="Title 1"/>
          <p:cNvSpPr>
            <a:spLocks noGrp="1"/>
          </p:cNvSpPr>
          <p:nvPr>
            <p:ph type="ctrTitle"/>
          </p:nvPr>
        </p:nvSpPr>
        <p:spPr>
          <a:xfrm>
            <a:off x="406265" y="1868354"/>
            <a:ext cx="4711227" cy="3112571"/>
          </a:xfrm>
        </p:spPr>
        <p:txBody>
          <a:bodyPr anchor="t">
            <a:normAutofit/>
          </a:bodyPr>
          <a:lstStyle/>
          <a:p>
            <a:pPr algn="l"/>
            <a:r>
              <a:rPr lang="en-GB" sz="6600" b="1" dirty="0">
                <a:solidFill>
                  <a:srgbClr val="17447E"/>
                </a:solidFill>
                <a:latin typeface="Gill Sans MT" panose="020B0502020104020203" pitchFamily="34" charset="0"/>
              </a:rPr>
              <a:t>Living Well</a:t>
            </a:r>
            <a:br>
              <a:rPr lang="en-GB" sz="6600" b="1" dirty="0">
                <a:solidFill>
                  <a:srgbClr val="17447E"/>
                </a:solidFill>
                <a:latin typeface="Gill Sans MT" panose="020B0502020104020203" pitchFamily="34" charset="0"/>
              </a:rPr>
            </a:br>
            <a:r>
              <a:rPr lang="en-GB" sz="6600" dirty="0">
                <a:solidFill>
                  <a:srgbClr val="17447E"/>
                </a:solidFill>
                <a:latin typeface="Gill Sans MT" panose="020B0502020104020203" pitchFamily="34" charset="0"/>
              </a:rPr>
              <a:t>Week 4</a:t>
            </a:r>
            <a:br>
              <a:rPr lang="en-GB" sz="41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Activate</a:t>
            </a:r>
            <a:br>
              <a:rPr lang="en-GB" sz="4000" dirty="0">
                <a:solidFill>
                  <a:srgbClr val="17447E"/>
                </a:solidFill>
                <a:latin typeface="Gill Sans MT" panose="020B0502020104020203" pitchFamily="34" charset="0"/>
              </a:rPr>
            </a:br>
            <a:r>
              <a:rPr lang="en-GB" sz="4000" dirty="0">
                <a:solidFill>
                  <a:srgbClr val="17447E"/>
                </a:solidFill>
                <a:latin typeface="Gill Sans MT" panose="020B0502020104020203" pitchFamily="34" charset="0"/>
              </a:rPr>
              <a:t>Five second game</a:t>
            </a:r>
            <a:endParaRPr lang="en-GB" sz="4100" dirty="0">
              <a:solidFill>
                <a:srgbClr val="17447E"/>
              </a:solidFill>
              <a:latin typeface="Gill Sans MT" panose="020B0502020104020203" pitchFamily="34" charset="0"/>
            </a:endParaRPr>
          </a:p>
        </p:txBody>
      </p:sp>
    </p:spTree>
    <p:extLst>
      <p:ext uri="{BB962C8B-B14F-4D97-AF65-F5344CB8AC3E}">
        <p14:creationId xmlns:p14="http://schemas.microsoft.com/office/powerpoint/2010/main" val="2667018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1E9A30-F975-FB41-B953-1AE56230F067}"/>
              </a:ext>
            </a:extLst>
          </p:cNvPr>
          <p:cNvSpPr>
            <a:spLocks noGrp="1"/>
          </p:cNvSpPr>
          <p:nvPr>
            <p:ph type="ctrTitle"/>
          </p:nvPr>
        </p:nvSpPr>
        <p:spPr>
          <a:xfrm>
            <a:off x="904372" y="466277"/>
            <a:ext cx="10383252" cy="1329058"/>
          </a:xfrm>
        </p:spPr>
        <p:txBody>
          <a:bodyPr>
            <a:noAutofit/>
          </a:bodyPr>
          <a:lstStyle/>
          <a:p>
            <a:pPr>
              <a:lnSpc>
                <a:spcPct val="100000"/>
              </a:lnSpc>
            </a:pPr>
            <a:r>
              <a:rPr lang="en-GB" sz="8000" dirty="0">
                <a:solidFill>
                  <a:srgbClr val="17447E"/>
                </a:solidFill>
                <a:latin typeface="Gill Sans MT" panose="020B0502020104020203" pitchFamily="34" charset="0"/>
              </a:rPr>
              <a:t>Things you wear in bed</a:t>
            </a:r>
          </a:p>
        </p:txBody>
      </p:sp>
      <p:sp>
        <p:nvSpPr>
          <p:cNvPr id="2" name="Oval 1">
            <a:extLst>
              <a:ext uri="{FF2B5EF4-FFF2-40B4-BE49-F238E27FC236}">
                <a16:creationId xmlns:a16="http://schemas.microsoft.com/office/drawing/2014/main" id="{5D1814D6-F5B8-DE4E-BA5E-4AF1851FF7D9}"/>
              </a:ext>
            </a:extLst>
          </p:cNvPr>
          <p:cNvSpPr/>
          <p:nvPr/>
        </p:nvSpPr>
        <p:spPr>
          <a:xfrm>
            <a:off x="4557584" y="1985834"/>
            <a:ext cx="3076832" cy="3076832"/>
          </a:xfrm>
          <a:prstGeom prst="ellipse">
            <a:avLst/>
          </a:prstGeom>
          <a:solidFill>
            <a:srgbClr val="17447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9F033B4-24BB-B149-A0C5-719BFB79EF7F}"/>
              </a:ext>
            </a:extLst>
          </p:cNvPr>
          <p:cNvSpPr/>
          <p:nvPr/>
        </p:nvSpPr>
        <p:spPr>
          <a:xfrm>
            <a:off x="4921078" y="2349328"/>
            <a:ext cx="2349843" cy="234984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2979599-4D52-F044-AEB4-3CC37786D2B8}"/>
              </a:ext>
            </a:extLst>
          </p:cNvPr>
          <p:cNvSpPr txBox="1"/>
          <p:nvPr/>
        </p:nvSpPr>
        <p:spPr>
          <a:xfrm>
            <a:off x="3482545" y="5313068"/>
            <a:ext cx="5226909" cy="923330"/>
          </a:xfrm>
          <a:prstGeom prst="rect">
            <a:avLst/>
          </a:prstGeom>
          <a:noFill/>
        </p:spPr>
        <p:txBody>
          <a:bodyPr wrap="square" rtlCol="0">
            <a:spAutoFit/>
          </a:bodyPr>
          <a:lstStyle/>
          <a:p>
            <a:pPr algn="ctr"/>
            <a:r>
              <a:rPr lang="en-US" sz="5400" b="1" dirty="0">
                <a:solidFill>
                  <a:srgbClr val="17447E"/>
                </a:solidFill>
                <a:latin typeface="Gill Sans MT" panose="020B0502020104020203" pitchFamily="34" charset="77"/>
              </a:rPr>
              <a:t>Time’s up!</a:t>
            </a:r>
          </a:p>
        </p:txBody>
      </p:sp>
    </p:spTree>
    <p:extLst>
      <p:ext uri="{BB962C8B-B14F-4D97-AF65-F5344CB8AC3E}">
        <p14:creationId xmlns:p14="http://schemas.microsoft.com/office/powerpoint/2010/main" val="211138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repeatCount="5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par>
                          <p:cTn id="8" fill="hold">
                            <p:stCondLst>
                              <p:cond delay="50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1E9A30-F975-FB41-B953-1AE56230F067}"/>
              </a:ext>
            </a:extLst>
          </p:cNvPr>
          <p:cNvSpPr>
            <a:spLocks noGrp="1"/>
          </p:cNvSpPr>
          <p:nvPr>
            <p:ph type="ctrTitle"/>
          </p:nvPr>
        </p:nvSpPr>
        <p:spPr>
          <a:xfrm>
            <a:off x="904372" y="466277"/>
            <a:ext cx="10383252" cy="1329058"/>
          </a:xfrm>
        </p:spPr>
        <p:txBody>
          <a:bodyPr>
            <a:noAutofit/>
          </a:bodyPr>
          <a:lstStyle/>
          <a:p>
            <a:pPr>
              <a:lnSpc>
                <a:spcPct val="100000"/>
              </a:lnSpc>
            </a:pPr>
            <a:r>
              <a:rPr lang="en-GB" sz="8000" dirty="0">
                <a:solidFill>
                  <a:srgbClr val="17447E"/>
                </a:solidFill>
                <a:latin typeface="Gill Sans MT" panose="020B0502020104020203" pitchFamily="34" charset="0"/>
              </a:rPr>
              <a:t>Things you do in bed</a:t>
            </a:r>
          </a:p>
        </p:txBody>
      </p:sp>
      <p:sp>
        <p:nvSpPr>
          <p:cNvPr id="2" name="Oval 1">
            <a:extLst>
              <a:ext uri="{FF2B5EF4-FFF2-40B4-BE49-F238E27FC236}">
                <a16:creationId xmlns:a16="http://schemas.microsoft.com/office/drawing/2014/main" id="{5D1814D6-F5B8-DE4E-BA5E-4AF1851FF7D9}"/>
              </a:ext>
            </a:extLst>
          </p:cNvPr>
          <p:cNvSpPr/>
          <p:nvPr/>
        </p:nvSpPr>
        <p:spPr>
          <a:xfrm>
            <a:off x="4557584" y="1985834"/>
            <a:ext cx="3076832" cy="3076832"/>
          </a:xfrm>
          <a:prstGeom prst="ellipse">
            <a:avLst/>
          </a:prstGeom>
          <a:solidFill>
            <a:srgbClr val="17447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9F033B4-24BB-B149-A0C5-719BFB79EF7F}"/>
              </a:ext>
            </a:extLst>
          </p:cNvPr>
          <p:cNvSpPr/>
          <p:nvPr/>
        </p:nvSpPr>
        <p:spPr>
          <a:xfrm>
            <a:off x="4921078" y="2349328"/>
            <a:ext cx="2349843" cy="234984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2979599-4D52-F044-AEB4-3CC37786D2B8}"/>
              </a:ext>
            </a:extLst>
          </p:cNvPr>
          <p:cNvSpPr txBox="1"/>
          <p:nvPr/>
        </p:nvSpPr>
        <p:spPr>
          <a:xfrm>
            <a:off x="3482545" y="5313068"/>
            <a:ext cx="5226909" cy="923330"/>
          </a:xfrm>
          <a:prstGeom prst="rect">
            <a:avLst/>
          </a:prstGeom>
          <a:noFill/>
        </p:spPr>
        <p:txBody>
          <a:bodyPr wrap="square" rtlCol="0">
            <a:spAutoFit/>
          </a:bodyPr>
          <a:lstStyle/>
          <a:p>
            <a:pPr algn="ctr"/>
            <a:r>
              <a:rPr lang="en-US" sz="5400" b="1" dirty="0">
                <a:solidFill>
                  <a:srgbClr val="17447E"/>
                </a:solidFill>
                <a:latin typeface="Gill Sans MT" panose="020B0502020104020203" pitchFamily="34" charset="77"/>
              </a:rPr>
              <a:t>Time’s up!</a:t>
            </a:r>
          </a:p>
        </p:txBody>
      </p:sp>
    </p:spTree>
    <p:extLst>
      <p:ext uri="{BB962C8B-B14F-4D97-AF65-F5344CB8AC3E}">
        <p14:creationId xmlns:p14="http://schemas.microsoft.com/office/powerpoint/2010/main" val="386699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repeatCount="5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par>
                          <p:cTn id="8" fill="hold">
                            <p:stCondLst>
                              <p:cond delay="50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1E9A30-F975-FB41-B953-1AE56230F067}"/>
              </a:ext>
            </a:extLst>
          </p:cNvPr>
          <p:cNvSpPr>
            <a:spLocks noGrp="1"/>
          </p:cNvSpPr>
          <p:nvPr>
            <p:ph type="ctrTitle"/>
          </p:nvPr>
        </p:nvSpPr>
        <p:spPr>
          <a:xfrm>
            <a:off x="568411" y="466277"/>
            <a:ext cx="11096367" cy="1329058"/>
          </a:xfrm>
        </p:spPr>
        <p:txBody>
          <a:bodyPr>
            <a:noAutofit/>
          </a:bodyPr>
          <a:lstStyle/>
          <a:p>
            <a:pPr>
              <a:lnSpc>
                <a:spcPct val="100000"/>
              </a:lnSpc>
            </a:pPr>
            <a:r>
              <a:rPr lang="en-GB" sz="7200" dirty="0">
                <a:solidFill>
                  <a:srgbClr val="17447E"/>
                </a:solidFill>
                <a:latin typeface="Gill Sans MT" panose="020B0502020104020203" pitchFamily="34" charset="0"/>
              </a:rPr>
              <a:t>Things that make you sleepy</a:t>
            </a:r>
          </a:p>
        </p:txBody>
      </p:sp>
      <p:sp>
        <p:nvSpPr>
          <p:cNvPr id="2" name="Oval 1">
            <a:extLst>
              <a:ext uri="{FF2B5EF4-FFF2-40B4-BE49-F238E27FC236}">
                <a16:creationId xmlns:a16="http://schemas.microsoft.com/office/drawing/2014/main" id="{5D1814D6-F5B8-DE4E-BA5E-4AF1851FF7D9}"/>
              </a:ext>
            </a:extLst>
          </p:cNvPr>
          <p:cNvSpPr/>
          <p:nvPr/>
        </p:nvSpPr>
        <p:spPr>
          <a:xfrm>
            <a:off x="4557584" y="1985834"/>
            <a:ext cx="3076832" cy="3076832"/>
          </a:xfrm>
          <a:prstGeom prst="ellipse">
            <a:avLst/>
          </a:prstGeom>
          <a:solidFill>
            <a:srgbClr val="17447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9F033B4-24BB-B149-A0C5-719BFB79EF7F}"/>
              </a:ext>
            </a:extLst>
          </p:cNvPr>
          <p:cNvSpPr/>
          <p:nvPr/>
        </p:nvSpPr>
        <p:spPr>
          <a:xfrm>
            <a:off x="4921078" y="2349328"/>
            <a:ext cx="2349843" cy="234984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2979599-4D52-F044-AEB4-3CC37786D2B8}"/>
              </a:ext>
            </a:extLst>
          </p:cNvPr>
          <p:cNvSpPr txBox="1"/>
          <p:nvPr/>
        </p:nvSpPr>
        <p:spPr>
          <a:xfrm>
            <a:off x="3482545" y="5313068"/>
            <a:ext cx="5226909" cy="923330"/>
          </a:xfrm>
          <a:prstGeom prst="rect">
            <a:avLst/>
          </a:prstGeom>
          <a:noFill/>
        </p:spPr>
        <p:txBody>
          <a:bodyPr wrap="square" rtlCol="0">
            <a:spAutoFit/>
          </a:bodyPr>
          <a:lstStyle/>
          <a:p>
            <a:pPr algn="ctr"/>
            <a:r>
              <a:rPr lang="en-US" sz="5400" b="1" dirty="0">
                <a:solidFill>
                  <a:srgbClr val="17447E"/>
                </a:solidFill>
                <a:latin typeface="Gill Sans MT" panose="020B0502020104020203" pitchFamily="34" charset="77"/>
              </a:rPr>
              <a:t>Time’s up!</a:t>
            </a:r>
          </a:p>
        </p:txBody>
      </p:sp>
    </p:spTree>
    <p:extLst>
      <p:ext uri="{BB962C8B-B14F-4D97-AF65-F5344CB8AC3E}">
        <p14:creationId xmlns:p14="http://schemas.microsoft.com/office/powerpoint/2010/main" val="244681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repeatCount="5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par>
                          <p:cTn id="8" fill="hold">
                            <p:stCondLst>
                              <p:cond delay="50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1E9A30-F975-FB41-B953-1AE56230F067}"/>
              </a:ext>
            </a:extLst>
          </p:cNvPr>
          <p:cNvSpPr>
            <a:spLocks noGrp="1"/>
          </p:cNvSpPr>
          <p:nvPr>
            <p:ph type="ctrTitle"/>
          </p:nvPr>
        </p:nvSpPr>
        <p:spPr>
          <a:xfrm>
            <a:off x="904372" y="466277"/>
            <a:ext cx="10383252" cy="1329058"/>
          </a:xfrm>
        </p:spPr>
        <p:txBody>
          <a:bodyPr>
            <a:noAutofit/>
          </a:bodyPr>
          <a:lstStyle/>
          <a:p>
            <a:pPr>
              <a:lnSpc>
                <a:spcPct val="100000"/>
              </a:lnSpc>
            </a:pPr>
            <a:r>
              <a:rPr lang="en-GB" sz="7200" dirty="0">
                <a:solidFill>
                  <a:srgbClr val="17447E"/>
                </a:solidFill>
                <a:latin typeface="Gill Sans MT" panose="020B0502020104020203" pitchFamily="34" charset="0"/>
              </a:rPr>
              <a:t>Things you do before bed</a:t>
            </a:r>
          </a:p>
        </p:txBody>
      </p:sp>
      <p:sp>
        <p:nvSpPr>
          <p:cNvPr id="2" name="Oval 1">
            <a:extLst>
              <a:ext uri="{FF2B5EF4-FFF2-40B4-BE49-F238E27FC236}">
                <a16:creationId xmlns:a16="http://schemas.microsoft.com/office/drawing/2014/main" id="{5D1814D6-F5B8-DE4E-BA5E-4AF1851FF7D9}"/>
              </a:ext>
            </a:extLst>
          </p:cNvPr>
          <p:cNvSpPr/>
          <p:nvPr/>
        </p:nvSpPr>
        <p:spPr>
          <a:xfrm>
            <a:off x="4557584" y="1985834"/>
            <a:ext cx="3076832" cy="3076832"/>
          </a:xfrm>
          <a:prstGeom prst="ellipse">
            <a:avLst/>
          </a:prstGeom>
          <a:solidFill>
            <a:srgbClr val="17447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9F033B4-24BB-B149-A0C5-719BFB79EF7F}"/>
              </a:ext>
            </a:extLst>
          </p:cNvPr>
          <p:cNvSpPr/>
          <p:nvPr/>
        </p:nvSpPr>
        <p:spPr>
          <a:xfrm>
            <a:off x="4921078" y="2349328"/>
            <a:ext cx="2349843" cy="234984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2979599-4D52-F044-AEB4-3CC37786D2B8}"/>
              </a:ext>
            </a:extLst>
          </p:cNvPr>
          <p:cNvSpPr txBox="1"/>
          <p:nvPr/>
        </p:nvSpPr>
        <p:spPr>
          <a:xfrm>
            <a:off x="3482545" y="5313068"/>
            <a:ext cx="5226909" cy="923330"/>
          </a:xfrm>
          <a:prstGeom prst="rect">
            <a:avLst/>
          </a:prstGeom>
          <a:noFill/>
        </p:spPr>
        <p:txBody>
          <a:bodyPr wrap="square" rtlCol="0">
            <a:spAutoFit/>
          </a:bodyPr>
          <a:lstStyle/>
          <a:p>
            <a:pPr algn="ctr"/>
            <a:r>
              <a:rPr lang="en-US" sz="5400" b="1" dirty="0">
                <a:solidFill>
                  <a:srgbClr val="17447E"/>
                </a:solidFill>
                <a:latin typeface="Gill Sans MT" panose="020B0502020104020203" pitchFamily="34" charset="77"/>
              </a:rPr>
              <a:t>Time’s up!</a:t>
            </a:r>
          </a:p>
        </p:txBody>
      </p:sp>
    </p:spTree>
    <p:extLst>
      <p:ext uri="{BB962C8B-B14F-4D97-AF65-F5344CB8AC3E}">
        <p14:creationId xmlns:p14="http://schemas.microsoft.com/office/powerpoint/2010/main" val="406927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repeatCount="5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par>
                          <p:cTn id="8" fill="hold">
                            <p:stCondLst>
                              <p:cond delay="50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1E9A30-F975-FB41-B953-1AE56230F067}"/>
              </a:ext>
            </a:extLst>
          </p:cNvPr>
          <p:cNvSpPr>
            <a:spLocks noGrp="1"/>
          </p:cNvSpPr>
          <p:nvPr>
            <p:ph type="ctrTitle"/>
          </p:nvPr>
        </p:nvSpPr>
        <p:spPr>
          <a:xfrm>
            <a:off x="904372" y="466277"/>
            <a:ext cx="10383252" cy="1329058"/>
          </a:xfrm>
        </p:spPr>
        <p:txBody>
          <a:bodyPr>
            <a:noAutofit/>
          </a:bodyPr>
          <a:lstStyle/>
          <a:p>
            <a:pPr>
              <a:lnSpc>
                <a:spcPct val="100000"/>
              </a:lnSpc>
            </a:pPr>
            <a:r>
              <a:rPr lang="en-GB" sz="7200" dirty="0">
                <a:solidFill>
                  <a:srgbClr val="17447E"/>
                </a:solidFill>
                <a:latin typeface="Gill Sans MT" panose="020B0502020104020203" pitchFamily="34" charset="0"/>
              </a:rPr>
              <a:t>Items for a midnight snack</a:t>
            </a:r>
          </a:p>
        </p:txBody>
      </p:sp>
      <p:sp>
        <p:nvSpPr>
          <p:cNvPr id="2" name="Oval 1">
            <a:extLst>
              <a:ext uri="{FF2B5EF4-FFF2-40B4-BE49-F238E27FC236}">
                <a16:creationId xmlns:a16="http://schemas.microsoft.com/office/drawing/2014/main" id="{5D1814D6-F5B8-DE4E-BA5E-4AF1851FF7D9}"/>
              </a:ext>
            </a:extLst>
          </p:cNvPr>
          <p:cNvSpPr/>
          <p:nvPr/>
        </p:nvSpPr>
        <p:spPr>
          <a:xfrm>
            <a:off x="4557584" y="1985834"/>
            <a:ext cx="3076832" cy="3076832"/>
          </a:xfrm>
          <a:prstGeom prst="ellipse">
            <a:avLst/>
          </a:prstGeom>
          <a:solidFill>
            <a:srgbClr val="17447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9F033B4-24BB-B149-A0C5-719BFB79EF7F}"/>
              </a:ext>
            </a:extLst>
          </p:cNvPr>
          <p:cNvSpPr/>
          <p:nvPr/>
        </p:nvSpPr>
        <p:spPr>
          <a:xfrm>
            <a:off x="4921078" y="2349328"/>
            <a:ext cx="2349843" cy="234984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2979599-4D52-F044-AEB4-3CC37786D2B8}"/>
              </a:ext>
            </a:extLst>
          </p:cNvPr>
          <p:cNvSpPr txBox="1"/>
          <p:nvPr/>
        </p:nvSpPr>
        <p:spPr>
          <a:xfrm>
            <a:off x="3482545" y="5313068"/>
            <a:ext cx="5226909" cy="923330"/>
          </a:xfrm>
          <a:prstGeom prst="rect">
            <a:avLst/>
          </a:prstGeom>
          <a:noFill/>
        </p:spPr>
        <p:txBody>
          <a:bodyPr wrap="square" rtlCol="0">
            <a:spAutoFit/>
          </a:bodyPr>
          <a:lstStyle/>
          <a:p>
            <a:pPr algn="ctr"/>
            <a:r>
              <a:rPr lang="en-US" sz="5400" b="1" dirty="0">
                <a:solidFill>
                  <a:srgbClr val="17447E"/>
                </a:solidFill>
                <a:latin typeface="Gill Sans MT" panose="020B0502020104020203" pitchFamily="34" charset="77"/>
              </a:rPr>
              <a:t>Time’s up!</a:t>
            </a:r>
          </a:p>
        </p:txBody>
      </p:sp>
    </p:spTree>
    <p:extLst>
      <p:ext uri="{BB962C8B-B14F-4D97-AF65-F5344CB8AC3E}">
        <p14:creationId xmlns:p14="http://schemas.microsoft.com/office/powerpoint/2010/main" val="142663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repeatCount="5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par>
                          <p:cTn id="8" fill="hold">
                            <p:stCondLst>
                              <p:cond delay="50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275</Words>
  <Application>Microsoft Macintosh PowerPoint</Application>
  <PresentationFormat>Widescreen</PresentationFormat>
  <Paragraphs>22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Gill Sans MT</vt:lpstr>
      <vt:lpstr>Office Theme</vt:lpstr>
      <vt:lpstr>Living Well Week 1 Plug In Keep moving</vt:lpstr>
      <vt:lpstr>‘Therefore, since we are surrounded by such a great cloud of witnesses, let us throw off everything that hinders and the sin that so easily entangles. And let us run with perseverance the race marked out for us, fixing our eyes on Jesus, the pioneer and perfecter  of faith. For the joy set before Him He endured  the cross, scorning its shame, and sat down at the  right hand of the throne of God.’</vt:lpstr>
      <vt:lpstr>‘Therefore, since we are surrounded by such a great cloud of witnesses, let us throw off everything that hinders and the sin that so easily entangles. And let us run with perseverance the race marked out for us, fixing our eyes on Jesus, the pioneer and perfecter  of faith. For the joy set before Him He endured  the cross, scorning its shame, and sat down at the  right hand of the throne of God.’</vt:lpstr>
      <vt:lpstr>Living Well Week 4 Activate Five second game</vt:lpstr>
      <vt:lpstr>Things you wear in bed</vt:lpstr>
      <vt:lpstr>Things you do in bed</vt:lpstr>
      <vt:lpstr>Things that make you sleepy</vt:lpstr>
      <vt:lpstr>Things you do before bed</vt:lpstr>
      <vt:lpstr>Items for a midnight snack</vt:lpstr>
      <vt:lpstr>Things you do to relax</vt:lpstr>
      <vt:lpstr>Things you find in a bedroom</vt:lpstr>
      <vt:lpstr>Places you could fall asleep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Well Week 1 Plug In – Keep moving</dc:title>
  <dc:creator>Microsoft Office User</dc:creator>
  <cp:lastModifiedBy>Microsoft Office User</cp:lastModifiedBy>
  <cp:revision>9</cp:revision>
  <dcterms:created xsi:type="dcterms:W3CDTF">2020-12-08T11:55:32Z</dcterms:created>
  <dcterms:modified xsi:type="dcterms:W3CDTF">2020-12-08T14:13:03Z</dcterms:modified>
</cp:coreProperties>
</file>