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6" r:id="rId3"/>
    <p:sldId id="308" r:id="rId4"/>
    <p:sldId id="317" r:id="rId5"/>
    <p:sldId id="259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93" d="100"/>
          <a:sy n="93" d="100"/>
        </p:scale>
        <p:origin x="1072" y="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5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3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8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68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6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5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7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8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1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3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F84336-1861-2F42-8923-6ED6470AFD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0" t="19762" r="8490" b="21944"/>
          <a:stretch/>
        </p:blipFill>
        <p:spPr>
          <a:xfrm>
            <a:off x="5066270" y="1804086"/>
            <a:ext cx="6670324" cy="412715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406" y="1904955"/>
            <a:ext cx="5105422" cy="3048087"/>
          </a:xfrm>
        </p:spPr>
        <p:txBody>
          <a:bodyPr anchor="t">
            <a:normAutofit/>
          </a:bodyPr>
          <a:lstStyle/>
          <a:p>
            <a:pPr algn="l"/>
            <a:r>
              <a:rPr lang="en-GB" sz="6600" b="1" dirty="0">
                <a:solidFill>
                  <a:srgbClr val="17447E"/>
                </a:solidFill>
                <a:latin typeface="Gill Sans MT" panose="020B0502020104020203" pitchFamily="34" charset="0"/>
              </a:rPr>
              <a:t>Living Well</a:t>
            </a:r>
            <a:br>
              <a:rPr lang="en-GB" sz="6600" b="1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Week 2</a:t>
            </a:r>
            <a:b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  <a:t>PAUSE</a:t>
            </a:r>
            <a:b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  <a:t>Bodies and temples</a:t>
            </a:r>
            <a:endParaRPr lang="en-GB" sz="4100" dirty="0">
              <a:solidFill>
                <a:srgbClr val="17447E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950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2098964"/>
            <a:ext cx="10812162" cy="2660071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I wish I was good at </a:t>
            </a:r>
            <a:r>
              <a:rPr lang="en-US" b="1" dirty="0" err="1">
                <a:solidFill>
                  <a:srgbClr val="17447E"/>
                </a:solidFill>
                <a:latin typeface="Gill Sans MT" panose="020B0502020104020203" pitchFamily="34" charset="77"/>
              </a:rPr>
              <a:t>maths</a:t>
            </a:r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 instead of PE.</a:t>
            </a:r>
            <a:b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(or other subjects!)</a:t>
            </a:r>
          </a:p>
        </p:txBody>
      </p:sp>
    </p:spTree>
    <p:extLst>
      <p:ext uri="{BB962C8B-B14F-4D97-AF65-F5344CB8AC3E}">
        <p14:creationId xmlns:p14="http://schemas.microsoft.com/office/powerpoint/2010/main" val="1985646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2463207"/>
            <a:ext cx="10812162" cy="1931586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Why do I always cry when other people are upset?</a:t>
            </a:r>
          </a:p>
        </p:txBody>
      </p:sp>
    </p:spTree>
    <p:extLst>
      <p:ext uri="{BB962C8B-B14F-4D97-AF65-F5344CB8AC3E}">
        <p14:creationId xmlns:p14="http://schemas.microsoft.com/office/powerpoint/2010/main" val="58330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2463207"/>
            <a:ext cx="10812162" cy="1931586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I feel like everyone knows when I have a period.</a:t>
            </a:r>
          </a:p>
        </p:txBody>
      </p:sp>
    </p:spTree>
    <p:extLst>
      <p:ext uri="{BB962C8B-B14F-4D97-AF65-F5344CB8AC3E}">
        <p14:creationId xmlns:p14="http://schemas.microsoft.com/office/powerpoint/2010/main" val="1559421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2125221"/>
            <a:ext cx="10812162" cy="2607557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My body is changing all the time and people will make fun of me.</a:t>
            </a:r>
          </a:p>
        </p:txBody>
      </p:sp>
    </p:spTree>
    <p:extLst>
      <p:ext uri="{BB962C8B-B14F-4D97-AF65-F5344CB8AC3E}">
        <p14:creationId xmlns:p14="http://schemas.microsoft.com/office/powerpoint/2010/main" val="4259274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2125221"/>
            <a:ext cx="10812162" cy="2607557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I don’t think anyone will ever find me attractive.</a:t>
            </a:r>
          </a:p>
        </p:txBody>
      </p:sp>
    </p:spTree>
    <p:extLst>
      <p:ext uri="{BB962C8B-B14F-4D97-AF65-F5344CB8AC3E}">
        <p14:creationId xmlns:p14="http://schemas.microsoft.com/office/powerpoint/2010/main" val="251475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2125221"/>
            <a:ext cx="10812162" cy="2607557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What if God is disappointed in me?</a:t>
            </a:r>
          </a:p>
        </p:txBody>
      </p:sp>
    </p:spTree>
    <p:extLst>
      <p:ext uri="{BB962C8B-B14F-4D97-AF65-F5344CB8AC3E}">
        <p14:creationId xmlns:p14="http://schemas.microsoft.com/office/powerpoint/2010/main" val="3060885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27F84336-1861-2F42-8923-6ED6470AFD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6"/>
          <a:stretch/>
        </p:blipFill>
        <p:spPr>
          <a:xfrm>
            <a:off x="4361120" y="1052621"/>
            <a:ext cx="7715693" cy="56584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812" y="1898036"/>
            <a:ext cx="4765043" cy="3074004"/>
          </a:xfrm>
        </p:spPr>
        <p:txBody>
          <a:bodyPr anchor="t">
            <a:normAutofit/>
          </a:bodyPr>
          <a:lstStyle/>
          <a:p>
            <a:pPr algn="l"/>
            <a:r>
              <a:rPr lang="en-GB" sz="6600" b="1" dirty="0">
                <a:solidFill>
                  <a:srgbClr val="17447E"/>
                </a:solidFill>
                <a:latin typeface="Gill Sans MT" panose="020B0502020104020203" pitchFamily="34" charset="0"/>
              </a:rPr>
              <a:t>Living Well</a:t>
            </a:r>
            <a:br>
              <a:rPr lang="en-GB" sz="6600" b="1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Week 5</a:t>
            </a:r>
            <a:br>
              <a:rPr lang="en-GB" sz="41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  <a:t>FAST FORWARD</a:t>
            </a:r>
            <a:b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  <a:t>Happy reminders</a:t>
            </a:r>
            <a:endParaRPr lang="en-GB" sz="4100" dirty="0">
              <a:solidFill>
                <a:srgbClr val="17447E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751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667266"/>
            <a:ext cx="10812162" cy="5597610"/>
          </a:xfrm>
        </p:spPr>
        <p:txBody>
          <a:bodyPr anchor="ctr">
            <a:noAutofit/>
          </a:bodyPr>
          <a:lstStyle/>
          <a:p>
            <a: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  <a:t>For you created my inmost being; you knit me together in my mother’s womb.</a:t>
            </a: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  <a:t>I praise you because I am fearfully and wonderfully made; your works are wonderful, I know that full well.</a:t>
            </a: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r>
              <a:rPr lang="en-US" sz="4800" b="1" dirty="0">
                <a:solidFill>
                  <a:srgbClr val="17447E"/>
                </a:solidFill>
                <a:latin typeface="Gill Sans MT" panose="020B0502020104020203" pitchFamily="34" charset="77"/>
              </a:rPr>
              <a:t>Psalm 139:13-14 (NIV)</a:t>
            </a:r>
          </a:p>
        </p:txBody>
      </p:sp>
    </p:spTree>
    <p:extLst>
      <p:ext uri="{BB962C8B-B14F-4D97-AF65-F5344CB8AC3E}">
        <p14:creationId xmlns:p14="http://schemas.microsoft.com/office/powerpoint/2010/main" val="127013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667266"/>
            <a:ext cx="10812162" cy="5597610"/>
          </a:xfrm>
        </p:spPr>
        <p:txBody>
          <a:bodyPr anchor="ctr">
            <a:noAutofit/>
          </a:bodyPr>
          <a:lstStyle/>
          <a:p>
            <a: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  <a:t>Don’t you know that you yourselves are God’s temple and that God’s Spirit dwells in your midst? If anyone destroys God’s temple, God will destroy that person; for God’s temple is sacred, and you together are that temple.</a:t>
            </a: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r>
              <a:rPr lang="en-US" sz="4800" b="1" dirty="0">
                <a:solidFill>
                  <a:srgbClr val="17447E"/>
                </a:solidFill>
                <a:latin typeface="Gill Sans MT" panose="020B0502020104020203" pitchFamily="34" charset="77"/>
              </a:rPr>
              <a:t>1 Corinthians Ch.3:16-17 (NIV)</a:t>
            </a:r>
          </a:p>
        </p:txBody>
      </p:sp>
    </p:spTree>
    <p:extLst>
      <p:ext uri="{BB962C8B-B14F-4D97-AF65-F5344CB8AC3E}">
        <p14:creationId xmlns:p14="http://schemas.microsoft.com/office/powerpoint/2010/main" val="342974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F84336-1861-2F42-8923-6ED6470AF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3" r="1673"/>
          <a:stretch/>
        </p:blipFill>
        <p:spPr>
          <a:xfrm>
            <a:off x="4476307" y="761675"/>
            <a:ext cx="7715693" cy="565843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265" y="1868354"/>
            <a:ext cx="4711227" cy="3112571"/>
          </a:xfrm>
        </p:spPr>
        <p:txBody>
          <a:bodyPr anchor="t">
            <a:normAutofit/>
          </a:bodyPr>
          <a:lstStyle/>
          <a:p>
            <a:pPr algn="l"/>
            <a:r>
              <a:rPr lang="en-GB" sz="6600" b="1" dirty="0">
                <a:solidFill>
                  <a:srgbClr val="17447E"/>
                </a:solidFill>
                <a:latin typeface="Gill Sans MT" panose="020B0502020104020203" pitchFamily="34" charset="0"/>
              </a:rPr>
              <a:t>Living Well</a:t>
            </a:r>
            <a:br>
              <a:rPr lang="en-GB" sz="6600" b="1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Week 3</a:t>
            </a:r>
            <a:br>
              <a:rPr lang="en-GB" sz="41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  <a:t>PAUSE</a:t>
            </a:r>
            <a:b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  <a:t>Focus on God</a:t>
            </a:r>
            <a:endParaRPr lang="en-GB" sz="4100" dirty="0">
              <a:solidFill>
                <a:srgbClr val="17447E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01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667266"/>
            <a:ext cx="10812162" cy="5597610"/>
          </a:xfrm>
        </p:spPr>
        <p:txBody>
          <a:bodyPr anchor="ctr">
            <a:noAutofit/>
          </a:bodyPr>
          <a:lstStyle/>
          <a:p>
            <a: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  <a:t>Cast all your anxiety on him because he cares for you.</a:t>
            </a: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r>
              <a:rPr lang="en-US" sz="4800" b="1" dirty="0">
                <a:solidFill>
                  <a:srgbClr val="17447E"/>
                </a:solidFill>
                <a:latin typeface="Gill Sans MT" panose="020B0502020104020203" pitchFamily="34" charset="77"/>
              </a:rPr>
              <a:t>1 Peter Ch.5:7 (NIV)</a:t>
            </a:r>
          </a:p>
        </p:txBody>
      </p:sp>
    </p:spTree>
    <p:extLst>
      <p:ext uri="{BB962C8B-B14F-4D97-AF65-F5344CB8AC3E}">
        <p14:creationId xmlns:p14="http://schemas.microsoft.com/office/powerpoint/2010/main" val="427152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667266"/>
            <a:ext cx="10812162" cy="5597610"/>
          </a:xfrm>
        </p:spPr>
        <p:txBody>
          <a:bodyPr anchor="ctr">
            <a:noAutofit/>
          </a:bodyPr>
          <a:lstStyle/>
          <a:p>
            <a: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  <a:t>Peace I leave with you; my peace I give you. I do not give to you as the world gives. Do not let your hearts be troubled and do not be afraid.</a:t>
            </a: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r>
              <a:rPr lang="en-US" sz="4800" b="1" dirty="0">
                <a:solidFill>
                  <a:srgbClr val="17447E"/>
                </a:solidFill>
                <a:latin typeface="Gill Sans MT" panose="020B0502020104020203" pitchFamily="34" charset="77"/>
              </a:rPr>
              <a:t>John Ch.14:27 (NIV)</a:t>
            </a:r>
          </a:p>
        </p:txBody>
      </p:sp>
    </p:spTree>
    <p:extLst>
      <p:ext uri="{BB962C8B-B14F-4D97-AF65-F5344CB8AC3E}">
        <p14:creationId xmlns:p14="http://schemas.microsoft.com/office/powerpoint/2010/main" val="1319728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667266"/>
            <a:ext cx="10812162" cy="5597610"/>
          </a:xfrm>
        </p:spPr>
        <p:txBody>
          <a:bodyPr anchor="ctr">
            <a:noAutofit/>
          </a:bodyPr>
          <a:lstStyle/>
          <a:p>
            <a: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  <a:t>Breath of God,</a:t>
            </a: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  <a:t>Fill my mind and my heart. Help me to cast my anxieties and worries onto to you. Fill me with your peace.</a:t>
            </a: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b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</a:br>
            <a:r>
              <a:rPr lang="en-US" sz="4800" dirty="0">
                <a:solidFill>
                  <a:srgbClr val="17447E"/>
                </a:solidFill>
                <a:latin typeface="Gill Sans MT" panose="020B0502020104020203" pitchFamily="34" charset="77"/>
              </a:rPr>
              <a:t>Amen.</a:t>
            </a:r>
            <a:endParaRPr lang="en-US" sz="4800" b="1" dirty="0">
              <a:solidFill>
                <a:srgbClr val="17447E"/>
              </a:solidFill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75353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27F84336-1861-2F42-8923-6ED6470AFD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6"/>
          <a:stretch/>
        </p:blipFill>
        <p:spPr>
          <a:xfrm>
            <a:off x="4476307" y="924074"/>
            <a:ext cx="7715693" cy="56584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414" y="1829514"/>
            <a:ext cx="5122821" cy="2967285"/>
          </a:xfrm>
        </p:spPr>
        <p:txBody>
          <a:bodyPr anchor="t">
            <a:normAutofit/>
          </a:bodyPr>
          <a:lstStyle/>
          <a:p>
            <a:pPr algn="l"/>
            <a:r>
              <a:rPr lang="en-GB" sz="6600" b="1" dirty="0">
                <a:solidFill>
                  <a:srgbClr val="17447E"/>
                </a:solidFill>
                <a:latin typeface="Gill Sans MT" panose="020B0502020104020203" pitchFamily="34" charset="0"/>
              </a:rPr>
              <a:t>Living Well</a:t>
            </a:r>
            <a:br>
              <a:rPr lang="en-GB" sz="6600" b="1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Week 5</a:t>
            </a:r>
            <a:b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  <a:t>REWIND</a:t>
            </a:r>
            <a:b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000" dirty="0">
                <a:solidFill>
                  <a:srgbClr val="17447E"/>
                </a:solidFill>
                <a:latin typeface="Gill Sans MT" panose="020B0502020104020203" pitchFamily="34" charset="0"/>
              </a:rPr>
              <a:t>Understanding my body</a:t>
            </a:r>
            <a:endParaRPr lang="en-GB" sz="4100" dirty="0">
              <a:solidFill>
                <a:srgbClr val="17447E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7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2986778"/>
            <a:ext cx="10812162" cy="884443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I wish I could curl my hair.</a:t>
            </a:r>
          </a:p>
        </p:txBody>
      </p:sp>
    </p:spTree>
    <p:extLst>
      <p:ext uri="{BB962C8B-B14F-4D97-AF65-F5344CB8AC3E}">
        <p14:creationId xmlns:p14="http://schemas.microsoft.com/office/powerpoint/2010/main" val="10628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DF0CE099-9DE5-2F4D-9A41-486F078BB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919" y="2553261"/>
            <a:ext cx="10812162" cy="1751477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rgbClr val="17447E"/>
                </a:solidFill>
                <a:latin typeface="Gill Sans MT" panose="020B0502020104020203" pitchFamily="34" charset="77"/>
              </a:rPr>
              <a:t>I wish my body was shaped more like my friend’s.</a:t>
            </a:r>
          </a:p>
        </p:txBody>
      </p:sp>
    </p:spTree>
    <p:extLst>
      <p:ext uri="{BB962C8B-B14F-4D97-AF65-F5344CB8AC3E}">
        <p14:creationId xmlns:p14="http://schemas.microsoft.com/office/powerpoint/2010/main" val="369980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336</Words>
  <Application>Microsoft Macintosh PowerPoint</Application>
  <PresentationFormat>Widescreen</PresentationFormat>
  <Paragraphs>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Gill Sans MT</vt:lpstr>
      <vt:lpstr>Office Theme</vt:lpstr>
      <vt:lpstr>Living Well Week 2 PAUSE Bodies and temples</vt:lpstr>
      <vt:lpstr>Don’t you know that you yourselves are God’s temple and that God’s Spirit dwells in your midst? If anyone destroys God’s temple, God will destroy that person; for God’s temple is sacred, and you together are that temple.  1 Corinthians Ch.3:16-17 (NIV)</vt:lpstr>
      <vt:lpstr>Living Well Week 3 PAUSE Focus on God</vt:lpstr>
      <vt:lpstr>Cast all your anxiety on him because he cares for you.  1 Peter Ch.5:7 (NIV)</vt:lpstr>
      <vt:lpstr>Peace I leave with you; my peace I give you. I do not give to you as the world gives. Do not let your hearts be troubled and do not be afraid.  John Ch.14:27 (NIV)</vt:lpstr>
      <vt:lpstr>Breath of God,  Fill my mind and my heart. Help me to cast my anxieties and worries onto to you. Fill me with your peace.  Amen.</vt:lpstr>
      <vt:lpstr>Living Well Week 5 REWIND Understanding my body</vt:lpstr>
      <vt:lpstr>I wish I could curl my hair.</vt:lpstr>
      <vt:lpstr>I wish my body was shaped more like my friend’s.</vt:lpstr>
      <vt:lpstr>I wish I was good at maths instead of PE. (or other subjects!)</vt:lpstr>
      <vt:lpstr>Why do I always cry when other people are upset?</vt:lpstr>
      <vt:lpstr>I feel like everyone knows when I have a period.</vt:lpstr>
      <vt:lpstr>My body is changing all the time and people will make fun of me.</vt:lpstr>
      <vt:lpstr>I don’t think anyone will ever find me attractive.</vt:lpstr>
      <vt:lpstr>What if God is disappointed in me?</vt:lpstr>
      <vt:lpstr>Living Well Week 5 FAST FORWARD Happy reminders</vt:lpstr>
      <vt:lpstr>For you created my inmost being; you knit me together in my mother’s womb. I praise you because I am fearfully and wonderfully made; your works are wonderful, I know that full well.  Psalm 139:13-14 (NIV)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Well Week 2 Pause Bodies and temples</dc:title>
  <dc:creator>Microsoft Office User</dc:creator>
  <cp:lastModifiedBy>Microsoft Office User</cp:lastModifiedBy>
  <cp:revision>2</cp:revision>
  <dcterms:created xsi:type="dcterms:W3CDTF">2020-12-08T14:50:07Z</dcterms:created>
  <dcterms:modified xsi:type="dcterms:W3CDTF">2020-12-08T14:56:01Z</dcterms:modified>
</cp:coreProperties>
</file>