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44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2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90D1-3C49-4212-B51D-66CAF86DD478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454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90D1-3C49-4212-B51D-66CAF86DD478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7030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90D1-3C49-4212-B51D-66CAF86DD478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089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90D1-3C49-4212-B51D-66CAF86DD478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687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90D1-3C49-4212-B51D-66CAF86DD478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76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90D1-3C49-4212-B51D-66CAF86DD478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000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90D1-3C49-4212-B51D-66CAF86DD478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756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90D1-3C49-4212-B51D-66CAF86DD478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7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90D1-3C49-4212-B51D-66CAF86DD478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282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90D1-3C49-4212-B51D-66CAF86DD478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4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90D1-3C49-4212-B51D-66CAF86DD478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147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190D1-3C49-4212-B51D-66CAF86DD478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343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3824772"/>
            <a:ext cx="10383252" cy="1315405"/>
          </a:xfrm>
        </p:spPr>
        <p:txBody>
          <a:bodyPr>
            <a:noAutofit/>
          </a:bodyPr>
          <a:lstStyle/>
          <a:p>
            <a:r>
              <a:rPr lang="en-GB" sz="9600" b="1" dirty="0">
                <a:solidFill>
                  <a:srgbClr val="17447E"/>
                </a:solidFill>
                <a:latin typeface="Gill Sans MT" panose="020B0502020104020203" pitchFamily="34" charset="0"/>
              </a:rPr>
              <a:t>CHRISTMAS JOY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511968" y="1491920"/>
            <a:ext cx="9144000" cy="19718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600" dirty="0">
                <a:solidFill>
                  <a:srgbClr val="17447E"/>
                </a:solidFill>
                <a:latin typeface="Gill Sans MT" panose="020B0502020104020203" pitchFamily="34" charset="0"/>
              </a:rPr>
              <a:t>How many words can you make from the letters in</a:t>
            </a:r>
          </a:p>
        </p:txBody>
      </p:sp>
    </p:spTree>
    <p:extLst>
      <p:ext uri="{BB962C8B-B14F-4D97-AF65-F5344CB8AC3E}">
        <p14:creationId xmlns:p14="http://schemas.microsoft.com/office/powerpoint/2010/main" val="42779505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2050" y="3884929"/>
            <a:ext cx="10587789" cy="1315405"/>
          </a:xfrm>
        </p:spPr>
        <p:txBody>
          <a:bodyPr>
            <a:noAutofit/>
          </a:bodyPr>
          <a:lstStyle/>
          <a:p>
            <a:r>
              <a:rPr lang="en-GB" sz="9600" b="1" dirty="0">
                <a:solidFill>
                  <a:srgbClr val="17447E"/>
                </a:solidFill>
                <a:latin typeface="Gill Sans MT" panose="020B0502020104020203" pitchFamily="34" charset="0"/>
              </a:rPr>
              <a:t>ANGEL GABRIEL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511967" y="1732547"/>
            <a:ext cx="9144000" cy="19718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600" dirty="0">
                <a:solidFill>
                  <a:srgbClr val="17447E"/>
                </a:solidFill>
                <a:latin typeface="Gill Sans MT" panose="020B0502020104020203" pitchFamily="34" charset="0"/>
              </a:rPr>
              <a:t>How many words can you make from the letters in</a:t>
            </a:r>
          </a:p>
        </p:txBody>
      </p:sp>
    </p:spTree>
    <p:extLst>
      <p:ext uri="{BB962C8B-B14F-4D97-AF65-F5344CB8AC3E}">
        <p14:creationId xmlns:p14="http://schemas.microsoft.com/office/powerpoint/2010/main" val="2965941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1971" y="2814118"/>
            <a:ext cx="10715626" cy="1315405"/>
          </a:xfrm>
        </p:spPr>
        <p:txBody>
          <a:bodyPr>
            <a:noAutofit/>
          </a:bodyPr>
          <a:lstStyle/>
          <a:p>
            <a:r>
              <a:rPr lang="en-GB" sz="9600" b="1" dirty="0">
                <a:solidFill>
                  <a:srgbClr val="17447E"/>
                </a:solidFill>
                <a:latin typeface="Gill Sans MT" panose="020B0502020104020203" pitchFamily="34" charset="0"/>
              </a:rPr>
              <a:t>ANGEL GABRIEL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108363" y="5191016"/>
            <a:ext cx="1704108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BIN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196937" y="1737162"/>
            <a:ext cx="1704108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ILL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944340" y="5256851"/>
            <a:ext cx="2088573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BEAR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998027" y="720366"/>
            <a:ext cx="2034886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RING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032913" y="4249266"/>
            <a:ext cx="2078911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AGE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800099" y="788364"/>
            <a:ext cx="2320637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BELL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468158" y="1737161"/>
            <a:ext cx="2982556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GREEN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8856518" y="720367"/>
            <a:ext cx="2320637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GIRL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724149" y="4279341"/>
            <a:ext cx="2649683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ANGLE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8517946" y="5256851"/>
            <a:ext cx="2997779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BRING</a:t>
            </a:r>
          </a:p>
        </p:txBody>
      </p:sp>
    </p:spTree>
    <p:extLst>
      <p:ext uri="{BB962C8B-B14F-4D97-AF65-F5344CB8AC3E}">
        <p14:creationId xmlns:p14="http://schemas.microsoft.com/office/powerpoint/2010/main" val="107959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1463842" y="2418351"/>
            <a:ext cx="9144000" cy="19718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600" dirty="0">
                <a:solidFill>
                  <a:srgbClr val="17447E"/>
                </a:solidFill>
                <a:latin typeface="Gill Sans MT" panose="020B0502020104020203" pitchFamily="34" charset="0"/>
              </a:rPr>
              <a:t>What other</a:t>
            </a:r>
          </a:p>
          <a:p>
            <a:r>
              <a:rPr lang="en-GB" sz="6600" dirty="0">
                <a:solidFill>
                  <a:srgbClr val="17447E"/>
                </a:solidFill>
                <a:latin typeface="Gill Sans MT" panose="020B0502020104020203" pitchFamily="34" charset="0"/>
              </a:rPr>
              <a:t> words did you find?</a:t>
            </a:r>
          </a:p>
        </p:txBody>
      </p:sp>
    </p:spTree>
    <p:extLst>
      <p:ext uri="{BB962C8B-B14F-4D97-AF65-F5344CB8AC3E}">
        <p14:creationId xmlns:p14="http://schemas.microsoft.com/office/powerpoint/2010/main" val="1524229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8698" y="3155794"/>
            <a:ext cx="10694603" cy="2534742"/>
          </a:xfrm>
        </p:spPr>
        <p:txBody>
          <a:bodyPr>
            <a:noAutofit/>
          </a:bodyPr>
          <a:lstStyle/>
          <a:p>
            <a:r>
              <a:rPr lang="en-GB" sz="9600" b="1" dirty="0">
                <a:solidFill>
                  <a:srgbClr val="17447E"/>
                </a:solidFill>
                <a:latin typeface="Gill Sans MT" panose="020B0502020104020203" pitchFamily="34" charset="0"/>
              </a:rPr>
              <a:t>WISE MEN FROM THE EAST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511967" y="1046744"/>
            <a:ext cx="9144000" cy="19718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600" dirty="0">
                <a:solidFill>
                  <a:srgbClr val="17447E"/>
                </a:solidFill>
                <a:latin typeface="Gill Sans MT" panose="020B0502020104020203" pitchFamily="34" charset="0"/>
              </a:rPr>
              <a:t>How many words can you make from the letters in</a:t>
            </a:r>
          </a:p>
        </p:txBody>
      </p:sp>
    </p:spTree>
    <p:extLst>
      <p:ext uri="{BB962C8B-B14F-4D97-AF65-F5344CB8AC3E}">
        <p14:creationId xmlns:p14="http://schemas.microsoft.com/office/powerpoint/2010/main" val="38395504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0099" y="2465198"/>
            <a:ext cx="10593806" cy="1315405"/>
          </a:xfrm>
        </p:spPr>
        <p:txBody>
          <a:bodyPr>
            <a:noAutofit/>
          </a:bodyPr>
          <a:lstStyle/>
          <a:p>
            <a:r>
              <a:rPr lang="en-GB" sz="5400" b="1" dirty="0">
                <a:solidFill>
                  <a:srgbClr val="17447E"/>
                </a:solidFill>
                <a:latin typeface="Gill Sans MT" panose="020B0502020104020203" pitchFamily="34" charset="0"/>
              </a:rPr>
              <a:t>WISE MEN FROM THE EAST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108363" y="5191016"/>
            <a:ext cx="1704108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RAT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120736" y="1737161"/>
            <a:ext cx="1943775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TWO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944340" y="5256851"/>
            <a:ext cx="2088573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FREE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998027" y="720366"/>
            <a:ext cx="2034886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NOSE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032913" y="4249266"/>
            <a:ext cx="2078911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WIN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800099" y="788364"/>
            <a:ext cx="2320637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EARS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468158" y="1737161"/>
            <a:ext cx="2982556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HORSE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8856518" y="720367"/>
            <a:ext cx="2320637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ANTS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724149" y="4279341"/>
            <a:ext cx="2649683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THREE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8517946" y="5256851"/>
            <a:ext cx="2997779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TWINS</a:t>
            </a:r>
          </a:p>
        </p:txBody>
      </p:sp>
    </p:spTree>
    <p:extLst>
      <p:ext uri="{BB962C8B-B14F-4D97-AF65-F5344CB8AC3E}">
        <p14:creationId xmlns:p14="http://schemas.microsoft.com/office/powerpoint/2010/main" val="77563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1463842" y="2418351"/>
            <a:ext cx="9144000" cy="19718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600" dirty="0">
                <a:solidFill>
                  <a:srgbClr val="17447E"/>
                </a:solidFill>
                <a:latin typeface="Gill Sans MT" panose="020B0502020104020203" pitchFamily="34" charset="0"/>
              </a:rPr>
              <a:t>What other</a:t>
            </a:r>
          </a:p>
          <a:p>
            <a:r>
              <a:rPr lang="en-GB" sz="6600" dirty="0">
                <a:solidFill>
                  <a:srgbClr val="17447E"/>
                </a:solidFill>
                <a:latin typeface="Gill Sans MT" panose="020B0502020104020203" pitchFamily="34" charset="0"/>
              </a:rPr>
              <a:t> words did you find?</a:t>
            </a:r>
          </a:p>
        </p:txBody>
      </p:sp>
    </p:spTree>
    <p:extLst>
      <p:ext uri="{BB962C8B-B14F-4D97-AF65-F5344CB8AC3E}">
        <p14:creationId xmlns:p14="http://schemas.microsoft.com/office/powerpoint/2010/main" val="981293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6035" y="2753958"/>
            <a:ext cx="10593806" cy="1315405"/>
          </a:xfrm>
        </p:spPr>
        <p:txBody>
          <a:bodyPr>
            <a:noAutofit/>
          </a:bodyPr>
          <a:lstStyle/>
          <a:p>
            <a:r>
              <a:rPr lang="en-GB" sz="9600" b="1" dirty="0">
                <a:solidFill>
                  <a:srgbClr val="17447E"/>
                </a:solidFill>
                <a:latin typeface="Gill Sans MT" panose="020B0502020104020203" pitchFamily="34" charset="0"/>
              </a:rPr>
              <a:t>CHRISTMAS JOY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108363" y="5191016"/>
            <a:ext cx="1704108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ARM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196937" y="1737162"/>
            <a:ext cx="1704108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HAT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998027" y="5259012"/>
            <a:ext cx="1981200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CARS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998027" y="720366"/>
            <a:ext cx="1981200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RICH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968836" y="4258560"/>
            <a:ext cx="1981200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COST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800099" y="788364"/>
            <a:ext cx="2320637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SCARY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468158" y="1737161"/>
            <a:ext cx="2982556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CHARMS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8856518" y="720367"/>
            <a:ext cx="2320637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TRAYS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724149" y="4279341"/>
            <a:ext cx="2649683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CHOIRS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8517946" y="5256851"/>
            <a:ext cx="2997779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MASCOT</a:t>
            </a:r>
          </a:p>
        </p:txBody>
      </p:sp>
    </p:spTree>
    <p:extLst>
      <p:ext uri="{BB962C8B-B14F-4D97-AF65-F5344CB8AC3E}">
        <p14:creationId xmlns:p14="http://schemas.microsoft.com/office/powerpoint/2010/main" val="3138454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1463842" y="2418351"/>
            <a:ext cx="9144000" cy="19718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600" dirty="0">
                <a:solidFill>
                  <a:srgbClr val="17447E"/>
                </a:solidFill>
                <a:latin typeface="Gill Sans MT" panose="020B0502020104020203" pitchFamily="34" charset="0"/>
              </a:rPr>
              <a:t>What other</a:t>
            </a:r>
          </a:p>
          <a:p>
            <a:r>
              <a:rPr lang="en-GB" sz="6600" dirty="0">
                <a:solidFill>
                  <a:srgbClr val="17447E"/>
                </a:solidFill>
                <a:latin typeface="Gill Sans MT" panose="020B0502020104020203" pitchFamily="34" charset="0"/>
              </a:rPr>
              <a:t>words did you find?</a:t>
            </a:r>
          </a:p>
        </p:txBody>
      </p:sp>
    </p:spTree>
    <p:extLst>
      <p:ext uri="{BB962C8B-B14F-4D97-AF65-F5344CB8AC3E}">
        <p14:creationId xmlns:p14="http://schemas.microsoft.com/office/powerpoint/2010/main" val="1319728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8463" y="3836803"/>
            <a:ext cx="10347158" cy="1315405"/>
          </a:xfrm>
        </p:spPr>
        <p:txBody>
          <a:bodyPr>
            <a:noAutofit/>
          </a:bodyPr>
          <a:lstStyle/>
          <a:p>
            <a:r>
              <a:rPr lang="en-GB" sz="9600" b="1" dirty="0">
                <a:solidFill>
                  <a:srgbClr val="17447E"/>
                </a:solidFill>
                <a:latin typeface="Gill Sans MT" panose="020B0502020104020203" pitchFamily="34" charset="0"/>
              </a:rPr>
              <a:t>FRANKINCENSE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511967" y="1648331"/>
            <a:ext cx="9144000" cy="19718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600" dirty="0">
                <a:solidFill>
                  <a:srgbClr val="17447E"/>
                </a:solidFill>
                <a:latin typeface="Gill Sans MT" panose="020B0502020104020203" pitchFamily="34" charset="0"/>
              </a:rPr>
              <a:t>How many words can you make from the letters in</a:t>
            </a:r>
          </a:p>
        </p:txBody>
      </p:sp>
    </p:spTree>
    <p:extLst>
      <p:ext uri="{BB962C8B-B14F-4D97-AF65-F5344CB8AC3E}">
        <p14:creationId xmlns:p14="http://schemas.microsoft.com/office/powerpoint/2010/main" val="2466241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0334" y="2765990"/>
            <a:ext cx="10347158" cy="1315405"/>
          </a:xfrm>
        </p:spPr>
        <p:txBody>
          <a:bodyPr>
            <a:noAutofit/>
          </a:bodyPr>
          <a:lstStyle/>
          <a:p>
            <a:r>
              <a:rPr lang="en-GB" sz="9600" b="1" dirty="0">
                <a:solidFill>
                  <a:srgbClr val="17447E"/>
                </a:solidFill>
                <a:latin typeface="Gill Sans MT" panose="020B0502020104020203" pitchFamily="34" charset="0"/>
              </a:rPr>
              <a:t>FRANKINCENSE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108363" y="5191016"/>
            <a:ext cx="1704108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ICE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196937" y="1737162"/>
            <a:ext cx="1704108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AIR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944340" y="5256851"/>
            <a:ext cx="2088573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FREE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998027" y="720366"/>
            <a:ext cx="2034886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NECK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032913" y="4249266"/>
            <a:ext cx="2078911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ASK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800099" y="788364"/>
            <a:ext cx="2320637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FIRE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468158" y="1737161"/>
            <a:ext cx="2982556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CAKES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8856518" y="720367"/>
            <a:ext cx="2320637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SCAN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724149" y="4279341"/>
            <a:ext cx="2649683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SNAKE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8517946" y="5256851"/>
            <a:ext cx="2997779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RACES</a:t>
            </a:r>
          </a:p>
        </p:txBody>
      </p:sp>
    </p:spTree>
    <p:extLst>
      <p:ext uri="{BB962C8B-B14F-4D97-AF65-F5344CB8AC3E}">
        <p14:creationId xmlns:p14="http://schemas.microsoft.com/office/powerpoint/2010/main" val="2590041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1463842" y="2418351"/>
            <a:ext cx="9144000" cy="19718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600" dirty="0">
                <a:solidFill>
                  <a:srgbClr val="17447E"/>
                </a:solidFill>
                <a:latin typeface="Gill Sans MT" panose="020B0502020104020203" pitchFamily="34" charset="0"/>
              </a:rPr>
              <a:t>What other</a:t>
            </a:r>
          </a:p>
          <a:p>
            <a:r>
              <a:rPr lang="en-GB" sz="6600" dirty="0">
                <a:solidFill>
                  <a:srgbClr val="17447E"/>
                </a:solidFill>
                <a:latin typeface="Gill Sans MT" panose="020B0502020104020203" pitchFamily="34" charset="0"/>
              </a:rPr>
              <a:t>words did you find?</a:t>
            </a:r>
          </a:p>
        </p:txBody>
      </p:sp>
    </p:spTree>
    <p:extLst>
      <p:ext uri="{BB962C8B-B14F-4D97-AF65-F5344CB8AC3E}">
        <p14:creationId xmlns:p14="http://schemas.microsoft.com/office/powerpoint/2010/main" val="3417121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8140" y="4534634"/>
            <a:ext cx="9011653" cy="1315405"/>
          </a:xfrm>
        </p:spPr>
        <p:txBody>
          <a:bodyPr>
            <a:noAutofit/>
          </a:bodyPr>
          <a:lstStyle/>
          <a:p>
            <a:r>
              <a:rPr lang="en-GB" sz="9600" b="1" dirty="0">
                <a:solidFill>
                  <a:srgbClr val="17447E"/>
                </a:solidFill>
                <a:latin typeface="Gill Sans MT" panose="020B0502020104020203" pitchFamily="34" charset="0"/>
              </a:rPr>
              <a:t>MINCE PIES AND CREAM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511967" y="1167063"/>
            <a:ext cx="9144000" cy="19718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600" dirty="0">
                <a:solidFill>
                  <a:srgbClr val="17447E"/>
                </a:solidFill>
                <a:latin typeface="Gill Sans MT" panose="020B0502020104020203" pitchFamily="34" charset="0"/>
              </a:rPr>
              <a:t>How many words can you make from the letters in</a:t>
            </a:r>
          </a:p>
        </p:txBody>
      </p:sp>
    </p:spTree>
    <p:extLst>
      <p:ext uri="{BB962C8B-B14F-4D97-AF65-F5344CB8AC3E}">
        <p14:creationId xmlns:p14="http://schemas.microsoft.com/office/powerpoint/2010/main" val="453826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0099" y="2561446"/>
            <a:ext cx="10605838" cy="1315405"/>
          </a:xfrm>
        </p:spPr>
        <p:txBody>
          <a:bodyPr>
            <a:noAutofit/>
          </a:bodyPr>
          <a:lstStyle/>
          <a:p>
            <a:r>
              <a:rPr lang="en-GB" b="1" dirty="0">
                <a:solidFill>
                  <a:srgbClr val="17447E"/>
                </a:solidFill>
                <a:latin typeface="Gill Sans MT" panose="020B0502020104020203" pitchFamily="34" charset="0"/>
              </a:rPr>
              <a:t>MINCE PIES AND CREAM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108363" y="5191016"/>
            <a:ext cx="1704108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NAP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196937" y="1737162"/>
            <a:ext cx="1704108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SPA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944340" y="5256851"/>
            <a:ext cx="2088573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SAND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998027" y="720366"/>
            <a:ext cx="2034886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SNAP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032913" y="4249266"/>
            <a:ext cx="2078911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RIP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800099" y="788364"/>
            <a:ext cx="2320637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PENS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468158" y="1737161"/>
            <a:ext cx="2982556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CRISP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8856518" y="720367"/>
            <a:ext cx="2320637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CAMP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724149" y="4279341"/>
            <a:ext cx="2649683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RACES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8517946" y="5256851"/>
            <a:ext cx="2997779" cy="843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solidFill>
                  <a:srgbClr val="17447E"/>
                </a:solidFill>
                <a:latin typeface="Gill Sans MT" panose="020B0502020104020203" pitchFamily="34" charset="0"/>
              </a:rPr>
              <a:t>SPADE</a:t>
            </a:r>
          </a:p>
        </p:txBody>
      </p:sp>
    </p:spTree>
    <p:extLst>
      <p:ext uri="{BB962C8B-B14F-4D97-AF65-F5344CB8AC3E}">
        <p14:creationId xmlns:p14="http://schemas.microsoft.com/office/powerpoint/2010/main" val="3667399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1463842" y="2418351"/>
            <a:ext cx="9144000" cy="19718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600" dirty="0">
                <a:solidFill>
                  <a:srgbClr val="17447E"/>
                </a:solidFill>
                <a:latin typeface="Gill Sans MT" panose="020B0502020104020203" pitchFamily="34" charset="0"/>
              </a:rPr>
              <a:t>What other</a:t>
            </a:r>
          </a:p>
          <a:p>
            <a:r>
              <a:rPr lang="en-GB" sz="6600" dirty="0">
                <a:solidFill>
                  <a:srgbClr val="17447E"/>
                </a:solidFill>
                <a:latin typeface="Gill Sans MT" panose="020B0502020104020203" pitchFamily="34" charset="0"/>
              </a:rPr>
              <a:t>words did you find?</a:t>
            </a:r>
          </a:p>
        </p:txBody>
      </p:sp>
    </p:spTree>
    <p:extLst>
      <p:ext uri="{BB962C8B-B14F-4D97-AF65-F5344CB8AC3E}">
        <p14:creationId xmlns:p14="http://schemas.microsoft.com/office/powerpoint/2010/main" val="614238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165</Words>
  <Application>Microsoft Macintosh PowerPoint</Application>
  <PresentationFormat>Widescreen</PresentationFormat>
  <Paragraphs>75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Gill Sans MT</vt:lpstr>
      <vt:lpstr>Office Theme</vt:lpstr>
      <vt:lpstr>CHRISTMAS JOY</vt:lpstr>
      <vt:lpstr>CHRISTMAS JOY</vt:lpstr>
      <vt:lpstr>PowerPoint Presentation</vt:lpstr>
      <vt:lpstr>FRANKINCENSE</vt:lpstr>
      <vt:lpstr>FRANKINCENSE</vt:lpstr>
      <vt:lpstr>PowerPoint Presentation</vt:lpstr>
      <vt:lpstr>MINCE PIES AND CREAM</vt:lpstr>
      <vt:lpstr>MINCE PIES AND CREAM</vt:lpstr>
      <vt:lpstr>PowerPoint Presentation</vt:lpstr>
      <vt:lpstr>ANGEL GABRIEL</vt:lpstr>
      <vt:lpstr>ANGEL GABRIEL</vt:lpstr>
      <vt:lpstr>PowerPoint Presentation</vt:lpstr>
      <vt:lpstr>WISE MEN FROM THE EAST</vt:lpstr>
      <vt:lpstr>WISE MEN FROM THE EAST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CHRISTMAS JOY</dc:title>
  <dc:creator>Eleanor Bennett</dc:creator>
  <cp:lastModifiedBy>Microsoft Office User</cp:lastModifiedBy>
  <cp:revision>14</cp:revision>
  <dcterms:created xsi:type="dcterms:W3CDTF">2020-11-17T11:04:22Z</dcterms:created>
  <dcterms:modified xsi:type="dcterms:W3CDTF">2020-11-24T10:35:17Z</dcterms:modified>
</cp:coreProperties>
</file>