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9" r:id="rId4"/>
    <p:sldId id="260" r:id="rId5"/>
    <p:sldId id="280" r:id="rId6"/>
    <p:sldId id="261" r:id="rId7"/>
    <p:sldId id="281" r:id="rId8"/>
    <p:sldId id="262" r:id="rId9"/>
    <p:sldId id="282" r:id="rId10"/>
    <p:sldId id="263" r:id="rId11"/>
    <p:sldId id="283" r:id="rId12"/>
    <p:sldId id="264" r:id="rId13"/>
    <p:sldId id="284" r:id="rId14"/>
    <p:sldId id="265" r:id="rId15"/>
    <p:sldId id="285" r:id="rId16"/>
    <p:sldId id="266" r:id="rId17"/>
    <p:sldId id="286" r:id="rId18"/>
    <p:sldId id="267" r:id="rId19"/>
    <p:sldId id="287" r:id="rId20"/>
    <p:sldId id="268" r:id="rId21"/>
    <p:sldId id="288" r:id="rId22"/>
    <p:sldId id="269" r:id="rId23"/>
    <p:sldId id="289" r:id="rId24"/>
    <p:sldId id="270" r:id="rId25"/>
    <p:sldId id="290" r:id="rId26"/>
    <p:sldId id="271" r:id="rId27"/>
    <p:sldId id="291" r:id="rId28"/>
    <p:sldId id="272" r:id="rId29"/>
    <p:sldId id="292" r:id="rId30"/>
    <p:sldId id="273" r:id="rId31"/>
    <p:sldId id="293" r:id="rId32"/>
    <p:sldId id="274" r:id="rId33"/>
    <p:sldId id="294" r:id="rId34"/>
    <p:sldId id="275" r:id="rId35"/>
    <p:sldId id="295" r:id="rId36"/>
    <p:sldId id="276" r:id="rId37"/>
    <p:sldId id="296" r:id="rId38"/>
    <p:sldId id="277" r:id="rId39"/>
    <p:sldId id="297" r:id="rId40"/>
    <p:sldId id="278" r:id="rId41"/>
    <p:sldId id="29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5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3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8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8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6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00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5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7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8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14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190D1-3C49-4212-B51D-66CAF86DD47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05DFF-23F4-488B-84BC-6D466503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4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374" y="2062983"/>
            <a:ext cx="10383252" cy="2753816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17447E"/>
                </a:solidFill>
                <a:latin typeface="Gill Sans MT" panose="020B0502020104020203" pitchFamily="34" charset="0"/>
              </a:rPr>
              <a:t>CHRISTMAS QUIZ</a:t>
            </a:r>
          </a:p>
        </p:txBody>
      </p:sp>
    </p:spTree>
    <p:extLst>
      <p:ext uri="{BB962C8B-B14F-4D97-AF65-F5344CB8AC3E}">
        <p14:creationId xmlns:p14="http://schemas.microsoft.com/office/powerpoint/2010/main" val="427795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240838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What’s the second line of the carol O Come all ye Faithful?</a:t>
            </a:r>
          </a:p>
        </p:txBody>
      </p:sp>
    </p:spTree>
    <p:extLst>
      <p:ext uri="{BB962C8B-B14F-4D97-AF65-F5344CB8AC3E}">
        <p14:creationId xmlns:p14="http://schemas.microsoft.com/office/powerpoint/2010/main" val="2449135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240838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What’s the second line of the carol O Come all ye Faithful?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001058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Joyful and triumphant</a:t>
            </a:r>
          </a:p>
        </p:txBody>
      </p:sp>
    </p:spTree>
    <p:extLst>
      <p:ext uri="{BB962C8B-B14F-4D97-AF65-F5344CB8AC3E}">
        <p14:creationId xmlns:p14="http://schemas.microsoft.com/office/powerpoint/2010/main" val="53916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06857"/>
            <a:ext cx="10326029" cy="1925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do Chinese Christians use to decorate Christmas trees –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fruit, paper lanterns or sausages?</a:t>
            </a:r>
          </a:p>
        </p:txBody>
      </p:sp>
    </p:spTree>
    <p:extLst>
      <p:ext uri="{BB962C8B-B14F-4D97-AF65-F5344CB8AC3E}">
        <p14:creationId xmlns:p14="http://schemas.microsoft.com/office/powerpoint/2010/main" val="568600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06857"/>
            <a:ext cx="10326029" cy="1925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do Chinese Christians use to decorate Christmas trees –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fruit, paper lanterns or sausages?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192857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Paper lanterns</a:t>
            </a:r>
          </a:p>
        </p:txBody>
      </p:sp>
    </p:spTree>
    <p:extLst>
      <p:ext uri="{BB962C8B-B14F-4D97-AF65-F5344CB8AC3E}">
        <p14:creationId xmlns:p14="http://schemas.microsoft.com/office/powerpoint/2010/main" val="110419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32986" y="2165013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According to Luke’s Gospel, why did Mary and Joseph go to Bethlehem?</a:t>
            </a:r>
          </a:p>
        </p:txBody>
      </p:sp>
    </p:spTree>
    <p:extLst>
      <p:ext uri="{BB962C8B-B14F-4D97-AF65-F5344CB8AC3E}">
        <p14:creationId xmlns:p14="http://schemas.microsoft.com/office/powerpoint/2010/main" val="4060770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32986" y="2165013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According to Luke’s Gospel, why did Mary and Joseph go to Bethlehem?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3037" y="3925233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Because a census was being held</a:t>
            </a:r>
          </a:p>
        </p:txBody>
      </p:sp>
    </p:spTree>
    <p:extLst>
      <p:ext uri="{BB962C8B-B14F-4D97-AF65-F5344CB8AC3E}">
        <p14:creationId xmlns:p14="http://schemas.microsoft.com/office/powerpoint/2010/main" val="7343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162223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Traditionally people exchange kisses at Christmas under which plant?</a:t>
            </a:r>
          </a:p>
        </p:txBody>
      </p:sp>
    </p:spTree>
    <p:extLst>
      <p:ext uri="{BB962C8B-B14F-4D97-AF65-F5344CB8AC3E}">
        <p14:creationId xmlns:p14="http://schemas.microsoft.com/office/powerpoint/2010/main" val="2459368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162223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Traditionally people exchange kisses at Christmas under which plant?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3922443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Mistletoe</a:t>
            </a:r>
          </a:p>
        </p:txBody>
      </p:sp>
    </p:spTree>
    <p:extLst>
      <p:ext uri="{BB962C8B-B14F-4D97-AF65-F5344CB8AC3E}">
        <p14:creationId xmlns:p14="http://schemas.microsoft.com/office/powerpoint/2010/main" val="4445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18008"/>
            <a:ext cx="10326029" cy="19480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word, derived from the Latin word meaning “The coming”, is applied to the period preceding Christmas?</a:t>
            </a:r>
          </a:p>
        </p:txBody>
      </p:sp>
    </p:spTree>
    <p:extLst>
      <p:ext uri="{BB962C8B-B14F-4D97-AF65-F5344CB8AC3E}">
        <p14:creationId xmlns:p14="http://schemas.microsoft.com/office/powerpoint/2010/main" val="256811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18008"/>
            <a:ext cx="10326029" cy="19480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word, derived from the Latin word meaning “The coming”, is applied to the period preceding Christmas?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226868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Advent</a:t>
            </a:r>
          </a:p>
        </p:txBody>
      </p:sp>
    </p:spTree>
    <p:extLst>
      <p:ext uri="{BB962C8B-B14F-4D97-AF65-F5344CB8AC3E}">
        <p14:creationId xmlns:p14="http://schemas.microsoft.com/office/powerpoint/2010/main" val="271579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869794" y="1838487"/>
            <a:ext cx="10326029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Tradition has it that the three wise men came from different continents, which three did they come from?</a:t>
            </a:r>
          </a:p>
        </p:txBody>
      </p:sp>
    </p:spTree>
    <p:extLst>
      <p:ext uri="{BB962C8B-B14F-4D97-AF65-F5344CB8AC3E}">
        <p14:creationId xmlns:p14="http://schemas.microsoft.com/office/powerpoint/2010/main" val="1319728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232477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How many doors are there on an advent calendar?</a:t>
            </a:r>
          </a:p>
        </p:txBody>
      </p:sp>
    </p:spTree>
    <p:extLst>
      <p:ext uri="{BB962C8B-B14F-4D97-AF65-F5344CB8AC3E}">
        <p14:creationId xmlns:p14="http://schemas.microsoft.com/office/powerpoint/2010/main" val="1547807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232477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How many doors are there on an advent calendar?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3992697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98042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73768"/>
            <a:ext cx="10326029" cy="19196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According to the Bible, how did Mary and Joseph travel to Bethlehem – 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on a camel, on a donkey or it doesn’t say?</a:t>
            </a:r>
          </a:p>
        </p:txBody>
      </p:sp>
    </p:spTree>
    <p:extLst>
      <p:ext uri="{BB962C8B-B14F-4D97-AF65-F5344CB8AC3E}">
        <p14:creationId xmlns:p14="http://schemas.microsoft.com/office/powerpoint/2010/main" val="1326481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73768"/>
            <a:ext cx="10326029" cy="19196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According to the Bible, how did Mary and Joseph travel to Bethlehem – 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on a camel, on a donkey or it doesn’t say?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254192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It doesn’t say</a:t>
            </a:r>
          </a:p>
        </p:txBody>
      </p:sp>
    </p:spTree>
    <p:extLst>
      <p:ext uri="{BB962C8B-B14F-4D97-AF65-F5344CB8AC3E}">
        <p14:creationId xmlns:p14="http://schemas.microsoft.com/office/powerpoint/2010/main" val="182577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40314"/>
            <a:ext cx="10326029" cy="19531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On what date does modern English custom say that Christmas decorations should be taken down?</a:t>
            </a:r>
          </a:p>
        </p:txBody>
      </p:sp>
    </p:spTree>
    <p:extLst>
      <p:ext uri="{BB962C8B-B14F-4D97-AF65-F5344CB8AC3E}">
        <p14:creationId xmlns:p14="http://schemas.microsoft.com/office/powerpoint/2010/main" val="3993264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40314"/>
            <a:ext cx="10326029" cy="19531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On what date does modern English custom say that Christmas decorations should be taken down?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254192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6 January</a:t>
            </a:r>
          </a:p>
        </p:txBody>
      </p:sp>
    </p:spTree>
    <p:extLst>
      <p:ext uri="{BB962C8B-B14F-4D97-AF65-F5344CB8AC3E}">
        <p14:creationId xmlns:p14="http://schemas.microsoft.com/office/powerpoint/2010/main" val="281119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287116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was the name of the angel that appeared to Mary?</a:t>
            </a:r>
          </a:p>
        </p:txBody>
      </p:sp>
    </p:spTree>
    <p:extLst>
      <p:ext uri="{BB962C8B-B14F-4D97-AF65-F5344CB8AC3E}">
        <p14:creationId xmlns:p14="http://schemas.microsoft.com/office/powerpoint/2010/main" val="1410964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287116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was the name of the angel that appeared to Mary?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047336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Gabriel</a:t>
            </a:r>
          </a:p>
        </p:txBody>
      </p:sp>
    </p:spTree>
    <p:extLst>
      <p:ext uri="{BB962C8B-B14F-4D97-AF65-F5344CB8AC3E}">
        <p14:creationId xmlns:p14="http://schemas.microsoft.com/office/powerpoint/2010/main" val="393359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242512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is the name of the Prince’s valet in the pantomime Cinderella?</a:t>
            </a:r>
          </a:p>
        </p:txBody>
      </p:sp>
    </p:spTree>
    <p:extLst>
      <p:ext uri="{BB962C8B-B14F-4D97-AF65-F5344CB8AC3E}">
        <p14:creationId xmlns:p14="http://schemas.microsoft.com/office/powerpoint/2010/main" val="3334036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242512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is the name of the Prince’s valet in the pantomime Cinderella?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002732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err="1">
                <a:solidFill>
                  <a:srgbClr val="17447E"/>
                </a:solidFill>
                <a:latin typeface="Gill Sans MT" panose="020B0502020104020203" pitchFamily="34" charset="0"/>
              </a:rPr>
              <a:t>Dandini</a:t>
            </a:r>
            <a:endParaRPr lang="en-GB" sz="4400" b="1" dirty="0">
              <a:solidFill>
                <a:srgbClr val="17447E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8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869794" y="1838487"/>
            <a:ext cx="10326029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Tradition has it that the three wise men came from different continents, which three did they come from?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9794" y="4181707"/>
            <a:ext cx="10326029" cy="7846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Africa, Asia and Europe</a:t>
            </a:r>
          </a:p>
        </p:txBody>
      </p:sp>
    </p:spTree>
    <p:extLst>
      <p:ext uri="{BB962C8B-B14F-4D97-AF65-F5344CB8AC3E}">
        <p14:creationId xmlns:p14="http://schemas.microsoft.com/office/powerpoint/2010/main" val="206757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06858"/>
            <a:ext cx="10326029" cy="1938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Which country originated the use of glass baubles on Christmas trees –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France, Sweden or Germany?</a:t>
            </a:r>
          </a:p>
        </p:txBody>
      </p:sp>
    </p:spTree>
    <p:extLst>
      <p:ext uri="{BB962C8B-B14F-4D97-AF65-F5344CB8AC3E}">
        <p14:creationId xmlns:p14="http://schemas.microsoft.com/office/powerpoint/2010/main" val="1063228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06858"/>
            <a:ext cx="10326029" cy="1938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Which country originated the use of glass baubles on Christmas trees –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France, Sweden or Germany?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205682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Germany</a:t>
            </a:r>
          </a:p>
        </p:txBody>
      </p:sp>
    </p:spTree>
    <p:extLst>
      <p:ext uri="{BB962C8B-B14F-4D97-AF65-F5344CB8AC3E}">
        <p14:creationId xmlns:p14="http://schemas.microsoft.com/office/powerpoint/2010/main" val="325619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322801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When is the first door normally opened on an advent calendar?</a:t>
            </a:r>
          </a:p>
        </p:txBody>
      </p:sp>
    </p:spTree>
    <p:extLst>
      <p:ext uri="{BB962C8B-B14F-4D97-AF65-F5344CB8AC3E}">
        <p14:creationId xmlns:p14="http://schemas.microsoft.com/office/powerpoint/2010/main" val="41782045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322801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When is the first door normally opened on an advent calendar?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083021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1 December</a:t>
            </a:r>
          </a:p>
        </p:txBody>
      </p:sp>
    </p:spTree>
    <p:extLst>
      <p:ext uri="{BB962C8B-B14F-4D97-AF65-F5344CB8AC3E}">
        <p14:creationId xmlns:p14="http://schemas.microsoft.com/office/powerpoint/2010/main" val="318940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233593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Does Frankincense come from –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a mine, a tree or from the sea?</a:t>
            </a:r>
          </a:p>
        </p:txBody>
      </p:sp>
    </p:spTree>
    <p:extLst>
      <p:ext uri="{BB962C8B-B14F-4D97-AF65-F5344CB8AC3E}">
        <p14:creationId xmlns:p14="http://schemas.microsoft.com/office/powerpoint/2010/main" val="16930335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233593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Does Frankincense come from –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a mine, a tree or from the sea?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3993813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From a tree (it’s a resin)</a:t>
            </a:r>
          </a:p>
        </p:txBody>
      </p:sp>
    </p:spTree>
    <p:extLst>
      <p:ext uri="{BB962C8B-B14F-4D97-AF65-F5344CB8AC3E}">
        <p14:creationId xmlns:p14="http://schemas.microsoft.com/office/powerpoint/2010/main" val="244131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188989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True or false: Christmas Day is not an official public holiday in the USA?</a:t>
            </a:r>
          </a:p>
        </p:txBody>
      </p:sp>
    </p:spTree>
    <p:extLst>
      <p:ext uri="{BB962C8B-B14F-4D97-AF65-F5344CB8AC3E}">
        <p14:creationId xmlns:p14="http://schemas.microsoft.com/office/powerpoint/2010/main" val="35763620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188989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True or false: Christmas Day is not an official public holiday in the USA?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3949209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25227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18011"/>
            <a:ext cx="10326029" cy="1894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Which carol contains the lines ‘The cattle are lowing, the baby awakes, but little Lord Jesus no crying He makes’?</a:t>
            </a:r>
          </a:p>
        </p:txBody>
      </p:sp>
    </p:spTree>
    <p:extLst>
      <p:ext uri="{BB962C8B-B14F-4D97-AF65-F5344CB8AC3E}">
        <p14:creationId xmlns:p14="http://schemas.microsoft.com/office/powerpoint/2010/main" val="23123337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918011"/>
            <a:ext cx="10326029" cy="1894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Which carol contains the lines ‘The cattle are lowing, the baby awakes, but little Lord Jesus no crying He makes’?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173345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Away In A Manger</a:t>
            </a:r>
          </a:p>
        </p:txBody>
      </p:sp>
    </p:spTree>
    <p:extLst>
      <p:ext uri="{BB962C8B-B14F-4D97-AF65-F5344CB8AC3E}">
        <p14:creationId xmlns:p14="http://schemas.microsoft.com/office/powerpoint/2010/main" val="368746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604316"/>
            <a:ext cx="10326029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song do these lines come from: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‘Let your heart be light, from now on our troubles will be out of sight’?</a:t>
            </a:r>
          </a:p>
        </p:txBody>
      </p:sp>
    </p:spTree>
    <p:extLst>
      <p:ext uri="{BB962C8B-B14F-4D97-AF65-F5344CB8AC3E}">
        <p14:creationId xmlns:p14="http://schemas.microsoft.com/office/powerpoint/2010/main" val="2518064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196234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snack is traditionally left out for Santa in Britain?</a:t>
            </a:r>
          </a:p>
        </p:txBody>
      </p:sp>
    </p:spTree>
    <p:extLst>
      <p:ext uri="{BB962C8B-B14F-4D97-AF65-F5344CB8AC3E}">
        <p14:creationId xmlns:p14="http://schemas.microsoft.com/office/powerpoint/2010/main" val="36103363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196234"/>
            <a:ext cx="10326029" cy="13994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snack is traditionally left out for Santa in Britain?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3956454"/>
            <a:ext cx="10605926" cy="795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A Mince Pie</a:t>
            </a:r>
          </a:p>
        </p:txBody>
      </p:sp>
    </p:spTree>
    <p:extLst>
      <p:ext uri="{BB962C8B-B14F-4D97-AF65-F5344CB8AC3E}">
        <p14:creationId xmlns:p14="http://schemas.microsoft.com/office/powerpoint/2010/main" val="268059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604316"/>
            <a:ext cx="10326029" cy="19718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song do these lines come from: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‘Let your heart be light, from now on our troubles will be out of sight’?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516240"/>
            <a:ext cx="10605926" cy="7846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Have Yourself A Merry Little Christmas</a:t>
            </a:r>
          </a:p>
        </p:txBody>
      </p:sp>
    </p:spTree>
    <p:extLst>
      <p:ext uri="{BB962C8B-B14F-4D97-AF65-F5344CB8AC3E}">
        <p14:creationId xmlns:p14="http://schemas.microsoft.com/office/powerpoint/2010/main" val="40794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698038"/>
            <a:ext cx="10326029" cy="7136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Was Jesus Mary’s first child?</a:t>
            </a:r>
          </a:p>
        </p:txBody>
      </p:sp>
    </p:spTree>
    <p:extLst>
      <p:ext uri="{BB962C8B-B14F-4D97-AF65-F5344CB8AC3E}">
        <p14:creationId xmlns:p14="http://schemas.microsoft.com/office/powerpoint/2010/main" val="160635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2698038"/>
            <a:ext cx="10326029" cy="7136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Was Jesus Mary’s first child?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3783052"/>
            <a:ext cx="10605926" cy="7846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28411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895706"/>
            <a:ext cx="10326029" cy="1925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meat is traditionally eaten at Christmas dinner in Sweden –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pork, reindeer or eel?</a:t>
            </a:r>
          </a:p>
        </p:txBody>
      </p:sp>
    </p:spTree>
    <p:extLst>
      <p:ext uri="{BB962C8B-B14F-4D97-AF65-F5344CB8AC3E}">
        <p14:creationId xmlns:p14="http://schemas.microsoft.com/office/powerpoint/2010/main" val="194811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964023" y="1895706"/>
            <a:ext cx="10326029" cy="1925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What meat is traditionally eaten at Christmas dinner in Sweden –</a:t>
            </a:r>
          </a:p>
          <a:p>
            <a:r>
              <a:rPr lang="en-GB" sz="4400" dirty="0">
                <a:solidFill>
                  <a:srgbClr val="17447E"/>
                </a:solidFill>
                <a:latin typeface="Gill Sans MT" panose="020B0502020104020203" pitchFamily="34" charset="0"/>
              </a:rPr>
              <a:t>pork, reindeer or eel?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4074" y="4192300"/>
            <a:ext cx="10605926" cy="7846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rgbClr val="17447E"/>
                </a:solidFill>
                <a:latin typeface="Gill Sans MT" panose="020B0502020104020203" pitchFamily="34" charset="0"/>
              </a:rPr>
              <a:t>Pork</a:t>
            </a:r>
          </a:p>
        </p:txBody>
      </p:sp>
    </p:spTree>
    <p:extLst>
      <p:ext uri="{BB962C8B-B14F-4D97-AF65-F5344CB8AC3E}">
        <p14:creationId xmlns:p14="http://schemas.microsoft.com/office/powerpoint/2010/main" val="37007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689</Words>
  <Application>Microsoft Macintosh PowerPoint</Application>
  <PresentationFormat>Widescreen</PresentationFormat>
  <Paragraphs>73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Gill Sans MT</vt:lpstr>
      <vt:lpstr>Office Theme</vt:lpstr>
      <vt:lpstr>CHRISTMAS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JOY</dc:title>
  <dc:creator>Eleanor Bennett</dc:creator>
  <cp:lastModifiedBy>Microsoft Office User</cp:lastModifiedBy>
  <cp:revision>21</cp:revision>
  <dcterms:created xsi:type="dcterms:W3CDTF">2020-11-17T11:04:22Z</dcterms:created>
  <dcterms:modified xsi:type="dcterms:W3CDTF">2020-11-24T11:28:32Z</dcterms:modified>
</cp:coreProperties>
</file>