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79" r:id="rId4"/>
    <p:sldId id="260" r:id="rId5"/>
    <p:sldId id="280" r:id="rId6"/>
    <p:sldId id="261" r:id="rId7"/>
    <p:sldId id="281" r:id="rId8"/>
    <p:sldId id="262" r:id="rId9"/>
    <p:sldId id="282" r:id="rId10"/>
    <p:sldId id="263" r:id="rId11"/>
    <p:sldId id="283" r:id="rId12"/>
    <p:sldId id="264" r:id="rId13"/>
    <p:sldId id="284" r:id="rId14"/>
    <p:sldId id="265" r:id="rId15"/>
    <p:sldId id="285" r:id="rId16"/>
    <p:sldId id="266" r:id="rId17"/>
    <p:sldId id="286" r:id="rId18"/>
    <p:sldId id="267" r:id="rId19"/>
    <p:sldId id="287" r:id="rId20"/>
    <p:sldId id="268" r:id="rId21"/>
    <p:sldId id="288" r:id="rId22"/>
    <p:sldId id="269" r:id="rId23"/>
    <p:sldId id="289" r:id="rId24"/>
    <p:sldId id="270" r:id="rId25"/>
    <p:sldId id="290" r:id="rId26"/>
    <p:sldId id="271" r:id="rId27"/>
    <p:sldId id="291" r:id="rId28"/>
    <p:sldId id="272" r:id="rId29"/>
    <p:sldId id="292" r:id="rId30"/>
    <p:sldId id="273" r:id="rId31"/>
    <p:sldId id="293" r:id="rId32"/>
    <p:sldId id="274" r:id="rId33"/>
    <p:sldId id="294" r:id="rId34"/>
    <p:sldId id="275" r:id="rId35"/>
    <p:sldId id="295" r:id="rId36"/>
    <p:sldId id="276" r:id="rId37"/>
    <p:sldId id="296" r:id="rId38"/>
    <p:sldId id="277" r:id="rId39"/>
    <p:sldId id="297" r:id="rId40"/>
    <p:sldId id="278" r:id="rId41"/>
    <p:sldId id="298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44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2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45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030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089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68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76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00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75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7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28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4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147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190D1-3C49-4212-B51D-66CAF86DD478}" type="datetimeFigureOut">
              <a:rPr lang="en-GB" smtClean="0"/>
              <a:t>24/11/2020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05DFF-23F4-488B-84BC-6D46650320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343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4374" y="2062983"/>
            <a:ext cx="10383252" cy="2753816"/>
          </a:xfrm>
        </p:spPr>
        <p:txBody>
          <a:bodyPr>
            <a:noAutofit/>
          </a:bodyPr>
          <a:lstStyle/>
          <a:p>
            <a:r>
              <a:rPr lang="en-GB" sz="9600" b="1" dirty="0">
                <a:solidFill>
                  <a:srgbClr val="17447E"/>
                </a:solidFill>
                <a:latin typeface="Gill Sans MT" panose="020B0502020104020203" pitchFamily="34" charset="0"/>
              </a:rPr>
              <a:t>CHRISTMAS QUIZ</a:t>
            </a:r>
          </a:p>
        </p:txBody>
      </p:sp>
    </p:spTree>
    <p:extLst>
      <p:ext uri="{BB962C8B-B14F-4D97-AF65-F5344CB8AC3E}">
        <p14:creationId xmlns:p14="http://schemas.microsoft.com/office/powerpoint/2010/main" val="4277950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2240838"/>
            <a:ext cx="10326029" cy="13994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What’s the second line of the carol O Come all ye Faithful?</a:t>
            </a:r>
          </a:p>
        </p:txBody>
      </p:sp>
    </p:spTree>
    <p:extLst>
      <p:ext uri="{BB962C8B-B14F-4D97-AF65-F5344CB8AC3E}">
        <p14:creationId xmlns:p14="http://schemas.microsoft.com/office/powerpoint/2010/main" val="2449135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2240838"/>
            <a:ext cx="10326029" cy="13994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What’s the second line of the carol O Come all ye Faithful?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4074" y="4001058"/>
            <a:ext cx="10605926" cy="7952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>
                <a:solidFill>
                  <a:srgbClr val="17447E"/>
                </a:solidFill>
                <a:latin typeface="Gill Sans MT" panose="020B0502020104020203" pitchFamily="34" charset="0"/>
              </a:rPr>
              <a:t>Joyful and triumphant</a:t>
            </a:r>
          </a:p>
        </p:txBody>
      </p:sp>
    </p:spTree>
    <p:extLst>
      <p:ext uri="{BB962C8B-B14F-4D97-AF65-F5344CB8AC3E}">
        <p14:creationId xmlns:p14="http://schemas.microsoft.com/office/powerpoint/2010/main" val="539163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1906857"/>
            <a:ext cx="10326029" cy="1925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What do Chinese Christians use to decorate Christmas trees –</a:t>
            </a:r>
          </a:p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fruit, paper lanterns or sausages?</a:t>
            </a:r>
          </a:p>
        </p:txBody>
      </p:sp>
    </p:spTree>
    <p:extLst>
      <p:ext uri="{BB962C8B-B14F-4D97-AF65-F5344CB8AC3E}">
        <p14:creationId xmlns:p14="http://schemas.microsoft.com/office/powerpoint/2010/main" val="568600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1906857"/>
            <a:ext cx="10326029" cy="1925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What do Chinese Christians use to decorate Christmas trees –</a:t>
            </a:r>
          </a:p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fruit, paper lanterns or sausages?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4074" y="4192857"/>
            <a:ext cx="10605926" cy="7952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>
                <a:solidFill>
                  <a:srgbClr val="17447E"/>
                </a:solidFill>
                <a:latin typeface="Gill Sans MT" panose="020B0502020104020203" pitchFamily="34" charset="0"/>
              </a:rPr>
              <a:t>Paper lanterns</a:t>
            </a:r>
          </a:p>
        </p:txBody>
      </p:sp>
    </p:spTree>
    <p:extLst>
      <p:ext uri="{BB962C8B-B14F-4D97-AF65-F5344CB8AC3E}">
        <p14:creationId xmlns:p14="http://schemas.microsoft.com/office/powerpoint/2010/main" val="110419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32986" y="2165013"/>
            <a:ext cx="10326029" cy="13994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According to Luke’s Gospel, why did Mary and Joseph go to Bethlehem?</a:t>
            </a:r>
          </a:p>
        </p:txBody>
      </p:sp>
    </p:spTree>
    <p:extLst>
      <p:ext uri="{BB962C8B-B14F-4D97-AF65-F5344CB8AC3E}">
        <p14:creationId xmlns:p14="http://schemas.microsoft.com/office/powerpoint/2010/main" val="4060770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32986" y="2165013"/>
            <a:ext cx="10326029" cy="13994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According to Luke’s Gospel, why did Mary and Joseph go to Bethlehem?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93037" y="3925233"/>
            <a:ext cx="10605926" cy="7952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>
                <a:solidFill>
                  <a:srgbClr val="17447E"/>
                </a:solidFill>
                <a:latin typeface="Gill Sans MT" panose="020B0502020104020203" pitchFamily="34" charset="0"/>
              </a:rPr>
              <a:t>Because a census was being held</a:t>
            </a:r>
          </a:p>
        </p:txBody>
      </p:sp>
    </p:spTree>
    <p:extLst>
      <p:ext uri="{BB962C8B-B14F-4D97-AF65-F5344CB8AC3E}">
        <p14:creationId xmlns:p14="http://schemas.microsoft.com/office/powerpoint/2010/main" val="73434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2162223"/>
            <a:ext cx="10326029" cy="13994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Traditionally people exchange kisses at Christmas under which plant?</a:t>
            </a:r>
          </a:p>
        </p:txBody>
      </p:sp>
    </p:spTree>
    <p:extLst>
      <p:ext uri="{BB962C8B-B14F-4D97-AF65-F5344CB8AC3E}">
        <p14:creationId xmlns:p14="http://schemas.microsoft.com/office/powerpoint/2010/main" val="2459368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2162223"/>
            <a:ext cx="10326029" cy="13994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Traditionally people exchange kisses at Christmas under which plant?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4074" y="3922443"/>
            <a:ext cx="10605926" cy="7952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>
                <a:solidFill>
                  <a:srgbClr val="17447E"/>
                </a:solidFill>
                <a:latin typeface="Gill Sans MT" panose="020B0502020104020203" pitchFamily="34" charset="0"/>
              </a:rPr>
              <a:t>Mistletoe</a:t>
            </a:r>
          </a:p>
        </p:txBody>
      </p:sp>
    </p:spTree>
    <p:extLst>
      <p:ext uri="{BB962C8B-B14F-4D97-AF65-F5344CB8AC3E}">
        <p14:creationId xmlns:p14="http://schemas.microsoft.com/office/powerpoint/2010/main" val="44455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1918008"/>
            <a:ext cx="10326029" cy="19480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What word, derived from the Latin word meaning “The coming”, is applied to the period preceding Christmas?</a:t>
            </a:r>
          </a:p>
        </p:txBody>
      </p:sp>
    </p:spTree>
    <p:extLst>
      <p:ext uri="{BB962C8B-B14F-4D97-AF65-F5344CB8AC3E}">
        <p14:creationId xmlns:p14="http://schemas.microsoft.com/office/powerpoint/2010/main" val="2568112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1918008"/>
            <a:ext cx="10326029" cy="194809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What word, derived from the Latin word meaning “The coming”, is applied to the period preceding Christmas?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4074" y="4226868"/>
            <a:ext cx="10605926" cy="7952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>
                <a:solidFill>
                  <a:srgbClr val="17447E"/>
                </a:solidFill>
                <a:latin typeface="Gill Sans MT" panose="020B0502020104020203" pitchFamily="34" charset="0"/>
              </a:rPr>
              <a:t>Advent</a:t>
            </a:r>
          </a:p>
        </p:txBody>
      </p:sp>
    </p:spTree>
    <p:extLst>
      <p:ext uri="{BB962C8B-B14F-4D97-AF65-F5344CB8AC3E}">
        <p14:creationId xmlns:p14="http://schemas.microsoft.com/office/powerpoint/2010/main" val="271579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869794" y="1838487"/>
            <a:ext cx="10326029" cy="19718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Tradition has it that the three wise men came from different continents, which three did they come from?</a:t>
            </a:r>
          </a:p>
        </p:txBody>
      </p:sp>
    </p:spTree>
    <p:extLst>
      <p:ext uri="{BB962C8B-B14F-4D97-AF65-F5344CB8AC3E}">
        <p14:creationId xmlns:p14="http://schemas.microsoft.com/office/powerpoint/2010/main" val="13197285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2232477"/>
            <a:ext cx="10326029" cy="13994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How many doors are there on an advent calendar?</a:t>
            </a:r>
          </a:p>
        </p:txBody>
      </p:sp>
    </p:spTree>
    <p:extLst>
      <p:ext uri="{BB962C8B-B14F-4D97-AF65-F5344CB8AC3E}">
        <p14:creationId xmlns:p14="http://schemas.microsoft.com/office/powerpoint/2010/main" val="15478074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2232477"/>
            <a:ext cx="10326029" cy="13994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How many doors are there on an advent calendar?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4074" y="3992697"/>
            <a:ext cx="10605926" cy="7952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>
                <a:solidFill>
                  <a:srgbClr val="17447E"/>
                </a:solidFill>
                <a:latin typeface="Gill Sans MT" panose="020B0502020104020203" pitchFamily="34" charset="0"/>
              </a:rPr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398042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1973768"/>
            <a:ext cx="10326029" cy="19196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According to the Bible, how did Mary and Joseph travel to Bethlehem – </a:t>
            </a:r>
          </a:p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on a camel, on a donkey or it doesn’t say?</a:t>
            </a:r>
          </a:p>
        </p:txBody>
      </p:sp>
    </p:spTree>
    <p:extLst>
      <p:ext uri="{BB962C8B-B14F-4D97-AF65-F5344CB8AC3E}">
        <p14:creationId xmlns:p14="http://schemas.microsoft.com/office/powerpoint/2010/main" val="13264810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1973768"/>
            <a:ext cx="10326029" cy="19196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According to the Bible, how did Mary and Joseph travel to Bethlehem – </a:t>
            </a:r>
          </a:p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on a camel, on a donkey or it doesn’t say?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4074" y="4254192"/>
            <a:ext cx="10605926" cy="7952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>
                <a:solidFill>
                  <a:srgbClr val="17447E"/>
                </a:solidFill>
                <a:latin typeface="Gill Sans MT" panose="020B0502020104020203" pitchFamily="34" charset="0"/>
              </a:rPr>
              <a:t>It doesn’t say</a:t>
            </a:r>
          </a:p>
        </p:txBody>
      </p:sp>
    </p:spTree>
    <p:extLst>
      <p:ext uri="{BB962C8B-B14F-4D97-AF65-F5344CB8AC3E}">
        <p14:creationId xmlns:p14="http://schemas.microsoft.com/office/powerpoint/2010/main" val="182577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1940314"/>
            <a:ext cx="10326029" cy="19531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On what date does modern English custom say that Christmas decorations should be taken down?</a:t>
            </a:r>
          </a:p>
        </p:txBody>
      </p:sp>
    </p:spTree>
    <p:extLst>
      <p:ext uri="{BB962C8B-B14F-4D97-AF65-F5344CB8AC3E}">
        <p14:creationId xmlns:p14="http://schemas.microsoft.com/office/powerpoint/2010/main" val="39932645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1940314"/>
            <a:ext cx="10326029" cy="19531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On what date does modern English custom say that Christmas decorations should be taken down?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4074" y="4254192"/>
            <a:ext cx="10605926" cy="7952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>
                <a:solidFill>
                  <a:srgbClr val="17447E"/>
                </a:solidFill>
                <a:latin typeface="Gill Sans MT" panose="020B0502020104020203" pitchFamily="34" charset="0"/>
              </a:rPr>
              <a:t>6 January</a:t>
            </a:r>
          </a:p>
        </p:txBody>
      </p:sp>
    </p:spTree>
    <p:extLst>
      <p:ext uri="{BB962C8B-B14F-4D97-AF65-F5344CB8AC3E}">
        <p14:creationId xmlns:p14="http://schemas.microsoft.com/office/powerpoint/2010/main" val="2811195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2287116"/>
            <a:ext cx="10326029" cy="13994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What was the name of the angel that appeared to Mary?</a:t>
            </a:r>
          </a:p>
        </p:txBody>
      </p:sp>
    </p:spTree>
    <p:extLst>
      <p:ext uri="{BB962C8B-B14F-4D97-AF65-F5344CB8AC3E}">
        <p14:creationId xmlns:p14="http://schemas.microsoft.com/office/powerpoint/2010/main" val="14109646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2287116"/>
            <a:ext cx="10326029" cy="13994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What was the name of the angel that appeared to Mary?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4074" y="4047336"/>
            <a:ext cx="10605926" cy="7952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>
                <a:solidFill>
                  <a:srgbClr val="17447E"/>
                </a:solidFill>
                <a:latin typeface="Gill Sans MT" panose="020B0502020104020203" pitchFamily="34" charset="0"/>
              </a:rPr>
              <a:t>Gabriel</a:t>
            </a:r>
          </a:p>
        </p:txBody>
      </p:sp>
    </p:spTree>
    <p:extLst>
      <p:ext uri="{BB962C8B-B14F-4D97-AF65-F5344CB8AC3E}">
        <p14:creationId xmlns:p14="http://schemas.microsoft.com/office/powerpoint/2010/main" val="393359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2242512"/>
            <a:ext cx="10326029" cy="13994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What is the name of the Prince’s valet in the pantomime Cinderella?</a:t>
            </a:r>
          </a:p>
        </p:txBody>
      </p:sp>
    </p:spTree>
    <p:extLst>
      <p:ext uri="{BB962C8B-B14F-4D97-AF65-F5344CB8AC3E}">
        <p14:creationId xmlns:p14="http://schemas.microsoft.com/office/powerpoint/2010/main" val="33340366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2242512"/>
            <a:ext cx="10326029" cy="13994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What is the name of the Prince’s valet in the pantomime Cinderella?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4074" y="4002732"/>
            <a:ext cx="10605926" cy="7952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 err="1">
                <a:solidFill>
                  <a:srgbClr val="17447E"/>
                </a:solidFill>
                <a:latin typeface="Gill Sans MT" panose="020B0502020104020203" pitchFamily="34" charset="0"/>
              </a:rPr>
              <a:t>Dandini</a:t>
            </a:r>
            <a:endParaRPr lang="en-GB" sz="4400" b="1" dirty="0">
              <a:solidFill>
                <a:srgbClr val="17447E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68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869794" y="1838487"/>
            <a:ext cx="10326029" cy="19718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Tradition has it that the three wise men came from different continents, which three did they come from?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69794" y="4181707"/>
            <a:ext cx="10326029" cy="7846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>
                <a:solidFill>
                  <a:srgbClr val="17447E"/>
                </a:solidFill>
                <a:latin typeface="Gill Sans MT" panose="020B0502020104020203" pitchFamily="34" charset="0"/>
              </a:rPr>
              <a:t>Africa, Asia and Europe</a:t>
            </a:r>
          </a:p>
        </p:txBody>
      </p:sp>
    </p:spTree>
    <p:extLst>
      <p:ext uri="{BB962C8B-B14F-4D97-AF65-F5344CB8AC3E}">
        <p14:creationId xmlns:p14="http://schemas.microsoft.com/office/powerpoint/2010/main" val="206757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1906858"/>
            <a:ext cx="10326029" cy="1938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Which country originated the use of glass baubles on Christmas trees –</a:t>
            </a:r>
          </a:p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France, Sweden or Germany?</a:t>
            </a:r>
          </a:p>
        </p:txBody>
      </p:sp>
    </p:spTree>
    <p:extLst>
      <p:ext uri="{BB962C8B-B14F-4D97-AF65-F5344CB8AC3E}">
        <p14:creationId xmlns:p14="http://schemas.microsoft.com/office/powerpoint/2010/main" val="10632285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1906858"/>
            <a:ext cx="10326029" cy="19380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Which country originated the use of glass baubles on Christmas trees –</a:t>
            </a:r>
          </a:p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France, Sweden or Germany?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4074" y="4205682"/>
            <a:ext cx="10605926" cy="7952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>
                <a:solidFill>
                  <a:srgbClr val="17447E"/>
                </a:solidFill>
                <a:latin typeface="Gill Sans MT" panose="020B0502020104020203" pitchFamily="34" charset="0"/>
              </a:rPr>
              <a:t>Germany</a:t>
            </a:r>
          </a:p>
        </p:txBody>
      </p:sp>
    </p:spTree>
    <p:extLst>
      <p:ext uri="{BB962C8B-B14F-4D97-AF65-F5344CB8AC3E}">
        <p14:creationId xmlns:p14="http://schemas.microsoft.com/office/powerpoint/2010/main" val="325619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2322801"/>
            <a:ext cx="10326029" cy="13994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When is the first door normally opened on an advent calendar?</a:t>
            </a:r>
          </a:p>
        </p:txBody>
      </p:sp>
    </p:spTree>
    <p:extLst>
      <p:ext uri="{BB962C8B-B14F-4D97-AF65-F5344CB8AC3E}">
        <p14:creationId xmlns:p14="http://schemas.microsoft.com/office/powerpoint/2010/main" val="41782045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2322801"/>
            <a:ext cx="10326029" cy="13994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When is the first door normally opened on an advent calendar?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4074" y="4083021"/>
            <a:ext cx="10605926" cy="7952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>
                <a:solidFill>
                  <a:srgbClr val="17447E"/>
                </a:solidFill>
                <a:latin typeface="Gill Sans MT" panose="020B0502020104020203" pitchFamily="34" charset="0"/>
              </a:rPr>
              <a:t>1 December</a:t>
            </a:r>
          </a:p>
        </p:txBody>
      </p:sp>
    </p:spTree>
    <p:extLst>
      <p:ext uri="{BB962C8B-B14F-4D97-AF65-F5344CB8AC3E}">
        <p14:creationId xmlns:p14="http://schemas.microsoft.com/office/powerpoint/2010/main" val="3189408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2233593"/>
            <a:ext cx="10326029" cy="13994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Does Frankincense come from –</a:t>
            </a:r>
          </a:p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a mine, a tree or from the sea?</a:t>
            </a:r>
          </a:p>
        </p:txBody>
      </p:sp>
    </p:spTree>
    <p:extLst>
      <p:ext uri="{BB962C8B-B14F-4D97-AF65-F5344CB8AC3E}">
        <p14:creationId xmlns:p14="http://schemas.microsoft.com/office/powerpoint/2010/main" val="16930335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2233593"/>
            <a:ext cx="10326029" cy="13994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Does Frankincense come from –</a:t>
            </a:r>
          </a:p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a mine, a tree or from the sea?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4074" y="3993813"/>
            <a:ext cx="10605926" cy="7952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>
                <a:solidFill>
                  <a:srgbClr val="17447E"/>
                </a:solidFill>
                <a:latin typeface="Gill Sans MT" panose="020B0502020104020203" pitchFamily="34" charset="0"/>
              </a:rPr>
              <a:t>From a tree (it’s a resin)</a:t>
            </a:r>
          </a:p>
        </p:txBody>
      </p:sp>
    </p:spTree>
    <p:extLst>
      <p:ext uri="{BB962C8B-B14F-4D97-AF65-F5344CB8AC3E}">
        <p14:creationId xmlns:p14="http://schemas.microsoft.com/office/powerpoint/2010/main" val="244131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2188989"/>
            <a:ext cx="10326029" cy="13994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True or false: Christmas Day is not an official public holiday in the USA?</a:t>
            </a:r>
          </a:p>
        </p:txBody>
      </p:sp>
    </p:spTree>
    <p:extLst>
      <p:ext uri="{BB962C8B-B14F-4D97-AF65-F5344CB8AC3E}">
        <p14:creationId xmlns:p14="http://schemas.microsoft.com/office/powerpoint/2010/main" val="35763620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2188989"/>
            <a:ext cx="10326029" cy="13994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True or false: Christmas Day is not an official public holiday in the USA?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4074" y="3949209"/>
            <a:ext cx="10605926" cy="7952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>
                <a:solidFill>
                  <a:srgbClr val="17447E"/>
                </a:solidFill>
                <a:latin typeface="Gill Sans MT" panose="020B0502020104020203" pitchFamily="34" charset="0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1252271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1918011"/>
            <a:ext cx="10326029" cy="18945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Which carol contains the lines ‘The cattle are lowing, the baby awakes, but little Lord Jesus no crying He makes’?</a:t>
            </a:r>
          </a:p>
        </p:txBody>
      </p:sp>
    </p:spTree>
    <p:extLst>
      <p:ext uri="{BB962C8B-B14F-4D97-AF65-F5344CB8AC3E}">
        <p14:creationId xmlns:p14="http://schemas.microsoft.com/office/powerpoint/2010/main" val="231233370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1918011"/>
            <a:ext cx="10326029" cy="18945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Which carol contains the lines ‘The cattle are lowing, the baby awakes, but little Lord Jesus no crying He makes’?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4074" y="4173345"/>
            <a:ext cx="10605926" cy="7952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>
                <a:solidFill>
                  <a:srgbClr val="17447E"/>
                </a:solidFill>
                <a:latin typeface="Gill Sans MT" panose="020B0502020104020203" pitchFamily="34" charset="0"/>
              </a:rPr>
              <a:t>Away In A Manger</a:t>
            </a:r>
          </a:p>
        </p:txBody>
      </p:sp>
    </p:spTree>
    <p:extLst>
      <p:ext uri="{BB962C8B-B14F-4D97-AF65-F5344CB8AC3E}">
        <p14:creationId xmlns:p14="http://schemas.microsoft.com/office/powerpoint/2010/main" val="3687463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1604316"/>
            <a:ext cx="10326029" cy="19718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What song do these lines come from:</a:t>
            </a:r>
          </a:p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‘Let your heart be light, from now on our troubles will be out of sight’?</a:t>
            </a:r>
          </a:p>
        </p:txBody>
      </p:sp>
    </p:spTree>
    <p:extLst>
      <p:ext uri="{BB962C8B-B14F-4D97-AF65-F5344CB8AC3E}">
        <p14:creationId xmlns:p14="http://schemas.microsoft.com/office/powerpoint/2010/main" val="2518064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2196234"/>
            <a:ext cx="10326029" cy="13994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What snack is traditionally left out for Santa in Britain?</a:t>
            </a:r>
          </a:p>
        </p:txBody>
      </p:sp>
    </p:spTree>
    <p:extLst>
      <p:ext uri="{BB962C8B-B14F-4D97-AF65-F5344CB8AC3E}">
        <p14:creationId xmlns:p14="http://schemas.microsoft.com/office/powerpoint/2010/main" val="36103363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2196234"/>
            <a:ext cx="10326029" cy="13994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What snack is traditionally left out for Santa in Britain?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4074" y="3956454"/>
            <a:ext cx="10605926" cy="7952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>
                <a:solidFill>
                  <a:srgbClr val="17447E"/>
                </a:solidFill>
                <a:latin typeface="Gill Sans MT" panose="020B0502020104020203" pitchFamily="34" charset="0"/>
              </a:rPr>
              <a:t>A Mince Pie</a:t>
            </a:r>
          </a:p>
        </p:txBody>
      </p:sp>
    </p:spTree>
    <p:extLst>
      <p:ext uri="{BB962C8B-B14F-4D97-AF65-F5344CB8AC3E}">
        <p14:creationId xmlns:p14="http://schemas.microsoft.com/office/powerpoint/2010/main" val="2680594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1604316"/>
            <a:ext cx="10326029" cy="19718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What song do these lines come from:</a:t>
            </a:r>
          </a:p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‘Let your heart be light, from now on our troubles will be out of sight’?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4074" y="4516240"/>
            <a:ext cx="10605926" cy="7846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>
                <a:solidFill>
                  <a:srgbClr val="17447E"/>
                </a:solidFill>
                <a:latin typeface="Gill Sans MT" panose="020B0502020104020203" pitchFamily="34" charset="0"/>
              </a:rPr>
              <a:t>Have Yourself A Merry Little Christmas</a:t>
            </a:r>
          </a:p>
        </p:txBody>
      </p:sp>
    </p:spTree>
    <p:extLst>
      <p:ext uri="{BB962C8B-B14F-4D97-AF65-F5344CB8AC3E}">
        <p14:creationId xmlns:p14="http://schemas.microsoft.com/office/powerpoint/2010/main" val="4079412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2698038"/>
            <a:ext cx="10326029" cy="7136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Was Jesus Mary’s first child?</a:t>
            </a:r>
          </a:p>
        </p:txBody>
      </p:sp>
    </p:spTree>
    <p:extLst>
      <p:ext uri="{BB962C8B-B14F-4D97-AF65-F5344CB8AC3E}">
        <p14:creationId xmlns:p14="http://schemas.microsoft.com/office/powerpoint/2010/main" val="1606351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2698038"/>
            <a:ext cx="10326029" cy="7136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Was Jesus Mary’s first child?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4074" y="3783052"/>
            <a:ext cx="10605926" cy="7846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>
                <a:solidFill>
                  <a:srgbClr val="17447E"/>
                </a:solidFill>
                <a:latin typeface="Gill Sans MT" panose="020B0502020104020203" pitchFamily="34" charset="0"/>
              </a:rPr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328411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1895706"/>
            <a:ext cx="10326029" cy="1925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What meat is traditionally eaten at Christmas dinner in Sweden –</a:t>
            </a:r>
          </a:p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pork, reindeer or eel?</a:t>
            </a:r>
          </a:p>
        </p:txBody>
      </p:sp>
    </p:spTree>
    <p:extLst>
      <p:ext uri="{BB962C8B-B14F-4D97-AF65-F5344CB8AC3E}">
        <p14:creationId xmlns:p14="http://schemas.microsoft.com/office/powerpoint/2010/main" val="1948119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 txBox="1">
            <a:spLocks/>
          </p:cNvSpPr>
          <p:nvPr/>
        </p:nvSpPr>
        <p:spPr>
          <a:xfrm>
            <a:off x="964023" y="1895706"/>
            <a:ext cx="10326029" cy="1925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What meat is traditionally eaten at Christmas dinner in Sweden –</a:t>
            </a:r>
          </a:p>
          <a:p>
            <a:r>
              <a:rPr lang="en-GB" sz="4400" dirty="0">
                <a:solidFill>
                  <a:srgbClr val="17447E"/>
                </a:solidFill>
                <a:latin typeface="Gill Sans MT" panose="020B0502020104020203" pitchFamily="34" charset="0"/>
              </a:rPr>
              <a:t>pork, reindeer or eel?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4074" y="4192300"/>
            <a:ext cx="10605926" cy="7846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400" b="1" dirty="0">
                <a:solidFill>
                  <a:srgbClr val="17447E"/>
                </a:solidFill>
                <a:latin typeface="Gill Sans MT" panose="020B0502020104020203" pitchFamily="34" charset="0"/>
              </a:rPr>
              <a:t>Pork</a:t>
            </a:r>
          </a:p>
        </p:txBody>
      </p:sp>
    </p:spTree>
    <p:extLst>
      <p:ext uri="{BB962C8B-B14F-4D97-AF65-F5344CB8AC3E}">
        <p14:creationId xmlns:p14="http://schemas.microsoft.com/office/powerpoint/2010/main" val="37007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689</Words>
  <Application>Microsoft Macintosh PowerPoint</Application>
  <PresentationFormat>Widescreen</PresentationFormat>
  <Paragraphs>73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6" baseType="lpstr">
      <vt:lpstr>Arial</vt:lpstr>
      <vt:lpstr>Calibri</vt:lpstr>
      <vt:lpstr>Calibri Light</vt:lpstr>
      <vt:lpstr>Gill Sans MT</vt:lpstr>
      <vt:lpstr>Office Theme</vt:lpstr>
      <vt:lpstr>CHRISTMAS QUIZ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JOY</dc:title>
  <dc:creator>Eleanor Bennett</dc:creator>
  <cp:lastModifiedBy>Microsoft Office User</cp:lastModifiedBy>
  <cp:revision>21</cp:revision>
  <dcterms:created xsi:type="dcterms:W3CDTF">2020-11-17T11:04:22Z</dcterms:created>
  <dcterms:modified xsi:type="dcterms:W3CDTF">2020-11-24T11:28:32Z</dcterms:modified>
</cp:coreProperties>
</file>